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Quattrocento"/>
      <p:regular r:id="rId29"/>
      <p:bold r:id="rId30"/>
    </p:embeddedFont>
    <p:embeddedFont>
      <p:font typeface="Aboreto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ge/c7koMKaf8EO/s+a4H52m0QS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boreto-regular.fntdata"/><Relationship Id="rId30" Type="http://schemas.openxmlformats.org/officeDocument/2006/relationships/font" Target="fonts/Quattrocen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7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10" name="Google Shape;10;p27"/>
            <p:cNvSpPr/>
            <p:nvPr/>
          </p:nvSpPr>
          <p:spPr>
            <a:xfrm>
              <a:off x="-75" y="-25"/>
              <a:ext cx="9002532" cy="5143334"/>
            </a:xfrm>
            <a:custGeom>
              <a:rect b="b" l="l" r="r" t="t"/>
              <a:pathLst>
                <a:path extrusionOk="0" fill="none" h="169691" w="169723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7"/>
            <p:cNvSpPr/>
            <p:nvPr/>
          </p:nvSpPr>
          <p:spPr>
            <a:xfrm>
              <a:off x="-75" y="482177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7"/>
            <p:cNvSpPr/>
            <p:nvPr/>
          </p:nvSpPr>
          <p:spPr>
            <a:xfrm>
              <a:off x="-75" y="4500242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>
              <a:off x="-75" y="417871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7"/>
            <p:cNvSpPr/>
            <p:nvPr/>
          </p:nvSpPr>
          <p:spPr>
            <a:xfrm>
              <a:off x="-75" y="3857217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7"/>
            <p:cNvSpPr/>
            <p:nvPr/>
          </p:nvSpPr>
          <p:spPr>
            <a:xfrm>
              <a:off x="-75" y="353569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7"/>
            <p:cNvSpPr/>
            <p:nvPr/>
          </p:nvSpPr>
          <p:spPr>
            <a:xfrm>
              <a:off x="-75" y="3214162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7"/>
            <p:cNvSpPr/>
            <p:nvPr/>
          </p:nvSpPr>
          <p:spPr>
            <a:xfrm>
              <a:off x="-75" y="289266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7"/>
            <p:cNvSpPr/>
            <p:nvPr/>
          </p:nvSpPr>
          <p:spPr>
            <a:xfrm>
              <a:off x="-75" y="2571137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7"/>
            <p:cNvSpPr/>
            <p:nvPr/>
          </p:nvSpPr>
          <p:spPr>
            <a:xfrm>
              <a:off x="-75" y="224961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-75" y="1928113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-75" y="160755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>
              <a:off x="-75" y="1286027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7"/>
            <p:cNvSpPr/>
            <p:nvPr/>
          </p:nvSpPr>
          <p:spPr>
            <a:xfrm>
              <a:off x="-75" y="96453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-75" y="643003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7"/>
            <p:cNvSpPr/>
            <p:nvPr/>
          </p:nvSpPr>
          <p:spPr>
            <a:xfrm>
              <a:off x="-75" y="32147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7"/>
            <p:cNvSpPr/>
            <p:nvPr/>
          </p:nvSpPr>
          <p:spPr>
            <a:xfrm>
              <a:off x="48227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7"/>
            <p:cNvSpPr/>
            <p:nvPr/>
          </p:nvSpPr>
          <p:spPr>
            <a:xfrm>
              <a:off x="4501177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7"/>
            <p:cNvSpPr/>
            <p:nvPr/>
          </p:nvSpPr>
          <p:spPr>
            <a:xfrm>
              <a:off x="4179649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7"/>
            <p:cNvSpPr/>
            <p:nvPr/>
          </p:nvSpPr>
          <p:spPr>
            <a:xfrm>
              <a:off x="385815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7"/>
            <p:cNvSpPr/>
            <p:nvPr/>
          </p:nvSpPr>
          <p:spPr>
            <a:xfrm>
              <a:off x="3536622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7"/>
            <p:cNvSpPr/>
            <p:nvPr/>
          </p:nvSpPr>
          <p:spPr>
            <a:xfrm>
              <a:off x="3215094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7"/>
            <p:cNvSpPr/>
            <p:nvPr/>
          </p:nvSpPr>
          <p:spPr>
            <a:xfrm>
              <a:off x="289359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7"/>
            <p:cNvSpPr/>
            <p:nvPr/>
          </p:nvSpPr>
          <p:spPr>
            <a:xfrm>
              <a:off x="2572067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7"/>
            <p:cNvSpPr/>
            <p:nvPr/>
          </p:nvSpPr>
          <p:spPr>
            <a:xfrm>
              <a:off x="2250539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7"/>
            <p:cNvSpPr/>
            <p:nvPr/>
          </p:nvSpPr>
          <p:spPr>
            <a:xfrm>
              <a:off x="192904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7"/>
            <p:cNvSpPr/>
            <p:nvPr/>
          </p:nvSpPr>
          <p:spPr>
            <a:xfrm>
              <a:off x="1607512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7"/>
            <p:cNvSpPr/>
            <p:nvPr/>
          </p:nvSpPr>
          <p:spPr>
            <a:xfrm>
              <a:off x="1285984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7"/>
            <p:cNvSpPr/>
            <p:nvPr/>
          </p:nvSpPr>
          <p:spPr>
            <a:xfrm>
              <a:off x="964485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7"/>
            <p:cNvSpPr/>
            <p:nvPr/>
          </p:nvSpPr>
          <p:spPr>
            <a:xfrm>
              <a:off x="642957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7"/>
            <p:cNvSpPr/>
            <p:nvPr/>
          </p:nvSpPr>
          <p:spPr>
            <a:xfrm>
              <a:off x="321428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7"/>
            <p:cNvSpPr/>
            <p:nvPr/>
          </p:nvSpPr>
          <p:spPr>
            <a:xfrm>
              <a:off x="514423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7"/>
            <p:cNvSpPr/>
            <p:nvPr/>
          </p:nvSpPr>
          <p:spPr>
            <a:xfrm>
              <a:off x="546575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7"/>
            <p:cNvSpPr/>
            <p:nvPr/>
          </p:nvSpPr>
          <p:spPr>
            <a:xfrm>
              <a:off x="578728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7"/>
            <p:cNvSpPr/>
            <p:nvPr/>
          </p:nvSpPr>
          <p:spPr>
            <a:xfrm>
              <a:off x="61088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7"/>
            <p:cNvSpPr/>
            <p:nvPr/>
          </p:nvSpPr>
          <p:spPr>
            <a:xfrm>
              <a:off x="643033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7"/>
            <p:cNvSpPr/>
            <p:nvPr/>
          </p:nvSpPr>
          <p:spPr>
            <a:xfrm>
              <a:off x="675185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7"/>
            <p:cNvSpPr/>
            <p:nvPr/>
          </p:nvSpPr>
          <p:spPr>
            <a:xfrm>
              <a:off x="707338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7"/>
            <p:cNvSpPr/>
            <p:nvPr/>
          </p:nvSpPr>
          <p:spPr>
            <a:xfrm>
              <a:off x="73949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7"/>
            <p:cNvSpPr/>
            <p:nvPr/>
          </p:nvSpPr>
          <p:spPr>
            <a:xfrm>
              <a:off x="771643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803795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>
              <a:off x="835948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86810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7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fmla="val 3092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7"/>
          <p:cNvSpPr txBox="1"/>
          <p:nvPr>
            <p:ph type="ctrTitle"/>
          </p:nvPr>
        </p:nvSpPr>
        <p:spPr>
          <a:xfrm>
            <a:off x="715375" y="1116934"/>
            <a:ext cx="3955200" cy="2395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27"/>
          <p:cNvSpPr txBox="1"/>
          <p:nvPr>
            <p:ph idx="1" type="subTitle"/>
          </p:nvPr>
        </p:nvSpPr>
        <p:spPr>
          <a:xfrm>
            <a:off x="715375" y="3692366"/>
            <a:ext cx="3955200" cy="334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8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58" name="Google Shape;58;p28"/>
            <p:cNvSpPr/>
            <p:nvPr/>
          </p:nvSpPr>
          <p:spPr>
            <a:xfrm>
              <a:off x="-75" y="-25"/>
              <a:ext cx="9002532" cy="5143334"/>
            </a:xfrm>
            <a:custGeom>
              <a:rect b="b" l="l" r="r" t="t"/>
              <a:pathLst>
                <a:path extrusionOk="0" fill="none" h="169691" w="169723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8"/>
            <p:cNvSpPr/>
            <p:nvPr/>
          </p:nvSpPr>
          <p:spPr>
            <a:xfrm>
              <a:off x="-75" y="482177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8"/>
            <p:cNvSpPr/>
            <p:nvPr/>
          </p:nvSpPr>
          <p:spPr>
            <a:xfrm>
              <a:off x="-75" y="4500242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8"/>
            <p:cNvSpPr/>
            <p:nvPr/>
          </p:nvSpPr>
          <p:spPr>
            <a:xfrm>
              <a:off x="-75" y="417871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8"/>
            <p:cNvSpPr/>
            <p:nvPr/>
          </p:nvSpPr>
          <p:spPr>
            <a:xfrm>
              <a:off x="-75" y="3857217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8"/>
            <p:cNvSpPr/>
            <p:nvPr/>
          </p:nvSpPr>
          <p:spPr>
            <a:xfrm>
              <a:off x="-75" y="353569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8"/>
            <p:cNvSpPr/>
            <p:nvPr/>
          </p:nvSpPr>
          <p:spPr>
            <a:xfrm>
              <a:off x="-75" y="3214162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8"/>
            <p:cNvSpPr/>
            <p:nvPr/>
          </p:nvSpPr>
          <p:spPr>
            <a:xfrm>
              <a:off x="-75" y="289266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8"/>
            <p:cNvSpPr/>
            <p:nvPr/>
          </p:nvSpPr>
          <p:spPr>
            <a:xfrm>
              <a:off x="-75" y="2571137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8"/>
            <p:cNvSpPr/>
            <p:nvPr/>
          </p:nvSpPr>
          <p:spPr>
            <a:xfrm>
              <a:off x="-75" y="224961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8"/>
            <p:cNvSpPr/>
            <p:nvPr/>
          </p:nvSpPr>
          <p:spPr>
            <a:xfrm>
              <a:off x="-75" y="1928113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8"/>
            <p:cNvSpPr/>
            <p:nvPr/>
          </p:nvSpPr>
          <p:spPr>
            <a:xfrm>
              <a:off x="-75" y="160755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8"/>
            <p:cNvSpPr/>
            <p:nvPr/>
          </p:nvSpPr>
          <p:spPr>
            <a:xfrm>
              <a:off x="-75" y="1286027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8"/>
            <p:cNvSpPr/>
            <p:nvPr/>
          </p:nvSpPr>
          <p:spPr>
            <a:xfrm>
              <a:off x="-75" y="96453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8"/>
            <p:cNvSpPr/>
            <p:nvPr/>
          </p:nvSpPr>
          <p:spPr>
            <a:xfrm>
              <a:off x="-75" y="643003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8"/>
            <p:cNvSpPr/>
            <p:nvPr/>
          </p:nvSpPr>
          <p:spPr>
            <a:xfrm>
              <a:off x="-75" y="32147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8"/>
            <p:cNvSpPr/>
            <p:nvPr/>
          </p:nvSpPr>
          <p:spPr>
            <a:xfrm>
              <a:off x="48227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8"/>
            <p:cNvSpPr/>
            <p:nvPr/>
          </p:nvSpPr>
          <p:spPr>
            <a:xfrm>
              <a:off x="4501177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8"/>
            <p:cNvSpPr/>
            <p:nvPr/>
          </p:nvSpPr>
          <p:spPr>
            <a:xfrm>
              <a:off x="4179649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8"/>
            <p:cNvSpPr/>
            <p:nvPr/>
          </p:nvSpPr>
          <p:spPr>
            <a:xfrm>
              <a:off x="385815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8"/>
            <p:cNvSpPr/>
            <p:nvPr/>
          </p:nvSpPr>
          <p:spPr>
            <a:xfrm>
              <a:off x="3536622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8"/>
            <p:cNvSpPr/>
            <p:nvPr/>
          </p:nvSpPr>
          <p:spPr>
            <a:xfrm>
              <a:off x="3215094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8"/>
            <p:cNvSpPr/>
            <p:nvPr/>
          </p:nvSpPr>
          <p:spPr>
            <a:xfrm>
              <a:off x="289359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8"/>
            <p:cNvSpPr/>
            <p:nvPr/>
          </p:nvSpPr>
          <p:spPr>
            <a:xfrm>
              <a:off x="2572067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8"/>
            <p:cNvSpPr/>
            <p:nvPr/>
          </p:nvSpPr>
          <p:spPr>
            <a:xfrm>
              <a:off x="2250539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8"/>
            <p:cNvSpPr/>
            <p:nvPr/>
          </p:nvSpPr>
          <p:spPr>
            <a:xfrm>
              <a:off x="192904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8"/>
            <p:cNvSpPr/>
            <p:nvPr/>
          </p:nvSpPr>
          <p:spPr>
            <a:xfrm>
              <a:off x="1607512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8"/>
            <p:cNvSpPr/>
            <p:nvPr/>
          </p:nvSpPr>
          <p:spPr>
            <a:xfrm>
              <a:off x="1285984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>
              <a:off x="964485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8"/>
            <p:cNvSpPr/>
            <p:nvPr/>
          </p:nvSpPr>
          <p:spPr>
            <a:xfrm>
              <a:off x="642957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8"/>
            <p:cNvSpPr/>
            <p:nvPr/>
          </p:nvSpPr>
          <p:spPr>
            <a:xfrm>
              <a:off x="321428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8"/>
            <p:cNvSpPr/>
            <p:nvPr/>
          </p:nvSpPr>
          <p:spPr>
            <a:xfrm>
              <a:off x="514423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8"/>
            <p:cNvSpPr/>
            <p:nvPr/>
          </p:nvSpPr>
          <p:spPr>
            <a:xfrm>
              <a:off x="546575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8"/>
            <p:cNvSpPr/>
            <p:nvPr/>
          </p:nvSpPr>
          <p:spPr>
            <a:xfrm>
              <a:off x="578728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8"/>
            <p:cNvSpPr/>
            <p:nvPr/>
          </p:nvSpPr>
          <p:spPr>
            <a:xfrm>
              <a:off x="61088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643033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675185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707338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>
              <a:off x="73949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771643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8"/>
            <p:cNvSpPr/>
            <p:nvPr/>
          </p:nvSpPr>
          <p:spPr>
            <a:xfrm>
              <a:off x="803795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8"/>
            <p:cNvSpPr/>
            <p:nvPr/>
          </p:nvSpPr>
          <p:spPr>
            <a:xfrm>
              <a:off x="835948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8"/>
            <p:cNvSpPr/>
            <p:nvPr/>
          </p:nvSpPr>
          <p:spPr>
            <a:xfrm>
              <a:off x="86810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8"/>
          <p:cNvSpPr/>
          <p:nvPr/>
        </p:nvSpPr>
        <p:spPr>
          <a:xfrm>
            <a:off x="-75" y="-25"/>
            <a:ext cx="9144000" cy="5143500"/>
          </a:xfrm>
          <a:prstGeom prst="frame">
            <a:avLst>
              <a:gd fmla="val 3092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9"/>
          <p:cNvGrpSpPr/>
          <p:nvPr/>
        </p:nvGrpSpPr>
        <p:grpSpPr>
          <a:xfrm>
            <a:off x="-75" y="-25"/>
            <a:ext cx="9143872" cy="5143339"/>
            <a:chOff x="-75" y="-30"/>
            <a:chExt cx="9002532" cy="5143339"/>
          </a:xfrm>
        </p:grpSpPr>
        <p:sp>
          <p:nvSpPr>
            <p:cNvPr id="104" name="Google Shape;104;p29"/>
            <p:cNvSpPr/>
            <p:nvPr/>
          </p:nvSpPr>
          <p:spPr>
            <a:xfrm>
              <a:off x="-75" y="-25"/>
              <a:ext cx="9002532" cy="5143334"/>
            </a:xfrm>
            <a:custGeom>
              <a:rect b="b" l="l" r="r" t="t"/>
              <a:pathLst>
                <a:path extrusionOk="0" fill="none" h="169691" w="169723">
                  <a:moveTo>
                    <a:pt x="0" y="0"/>
                  </a:moveTo>
                  <a:lnTo>
                    <a:pt x="169723" y="0"/>
                  </a:lnTo>
                  <a:lnTo>
                    <a:pt x="169723" y="169691"/>
                  </a:lnTo>
                  <a:lnTo>
                    <a:pt x="0" y="16969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-75" y="482177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-75" y="4500242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-75" y="417871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-75" y="3857217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9"/>
            <p:cNvSpPr/>
            <p:nvPr/>
          </p:nvSpPr>
          <p:spPr>
            <a:xfrm>
              <a:off x="-75" y="353569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9"/>
            <p:cNvSpPr/>
            <p:nvPr/>
          </p:nvSpPr>
          <p:spPr>
            <a:xfrm>
              <a:off x="-75" y="3214162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9"/>
            <p:cNvSpPr/>
            <p:nvPr/>
          </p:nvSpPr>
          <p:spPr>
            <a:xfrm>
              <a:off x="-75" y="289266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9"/>
            <p:cNvSpPr/>
            <p:nvPr/>
          </p:nvSpPr>
          <p:spPr>
            <a:xfrm>
              <a:off x="-75" y="2571137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9"/>
            <p:cNvSpPr/>
            <p:nvPr/>
          </p:nvSpPr>
          <p:spPr>
            <a:xfrm>
              <a:off x="-75" y="224961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9"/>
            <p:cNvSpPr/>
            <p:nvPr/>
          </p:nvSpPr>
          <p:spPr>
            <a:xfrm>
              <a:off x="-75" y="1928113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9"/>
            <p:cNvSpPr/>
            <p:nvPr/>
          </p:nvSpPr>
          <p:spPr>
            <a:xfrm>
              <a:off x="-75" y="160755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9"/>
            <p:cNvSpPr/>
            <p:nvPr/>
          </p:nvSpPr>
          <p:spPr>
            <a:xfrm>
              <a:off x="-75" y="1286027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9"/>
            <p:cNvSpPr/>
            <p:nvPr/>
          </p:nvSpPr>
          <p:spPr>
            <a:xfrm>
              <a:off x="-75" y="964530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9"/>
            <p:cNvSpPr/>
            <p:nvPr/>
          </p:nvSpPr>
          <p:spPr>
            <a:xfrm>
              <a:off x="-75" y="643003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0"/>
                  </a:moveTo>
                  <a:lnTo>
                    <a:pt x="169723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9"/>
            <p:cNvSpPr/>
            <p:nvPr/>
          </p:nvSpPr>
          <p:spPr>
            <a:xfrm>
              <a:off x="-75" y="321475"/>
              <a:ext cx="9002532" cy="30"/>
            </a:xfrm>
            <a:custGeom>
              <a:rect b="b" l="l" r="r" t="t"/>
              <a:pathLst>
                <a:path extrusionOk="0" fill="none" h="1" w="169723">
                  <a:moveTo>
                    <a:pt x="0" y="1"/>
                  </a:moveTo>
                  <a:lnTo>
                    <a:pt x="169723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9"/>
            <p:cNvSpPr/>
            <p:nvPr/>
          </p:nvSpPr>
          <p:spPr>
            <a:xfrm>
              <a:off x="48227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>
              <a:off x="4501177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9"/>
            <p:cNvSpPr/>
            <p:nvPr/>
          </p:nvSpPr>
          <p:spPr>
            <a:xfrm>
              <a:off x="4179649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385815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3536622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3215094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9"/>
            <p:cNvSpPr/>
            <p:nvPr/>
          </p:nvSpPr>
          <p:spPr>
            <a:xfrm>
              <a:off x="289359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9"/>
            <p:cNvSpPr/>
            <p:nvPr/>
          </p:nvSpPr>
          <p:spPr>
            <a:xfrm>
              <a:off x="2572067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9"/>
            <p:cNvSpPr/>
            <p:nvPr/>
          </p:nvSpPr>
          <p:spPr>
            <a:xfrm>
              <a:off x="2250539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9"/>
            <p:cNvSpPr/>
            <p:nvPr/>
          </p:nvSpPr>
          <p:spPr>
            <a:xfrm>
              <a:off x="192904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9"/>
            <p:cNvSpPr/>
            <p:nvPr/>
          </p:nvSpPr>
          <p:spPr>
            <a:xfrm>
              <a:off x="1607512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9"/>
            <p:cNvSpPr/>
            <p:nvPr/>
          </p:nvSpPr>
          <p:spPr>
            <a:xfrm>
              <a:off x="1285984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9"/>
            <p:cNvSpPr/>
            <p:nvPr/>
          </p:nvSpPr>
          <p:spPr>
            <a:xfrm>
              <a:off x="964485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642957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9"/>
            <p:cNvSpPr/>
            <p:nvPr/>
          </p:nvSpPr>
          <p:spPr>
            <a:xfrm>
              <a:off x="321428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1" y="0"/>
                  </a:moveTo>
                  <a:lnTo>
                    <a:pt x="1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9"/>
            <p:cNvSpPr/>
            <p:nvPr/>
          </p:nvSpPr>
          <p:spPr>
            <a:xfrm>
              <a:off x="514423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9"/>
            <p:cNvSpPr/>
            <p:nvPr/>
          </p:nvSpPr>
          <p:spPr>
            <a:xfrm>
              <a:off x="546575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9"/>
            <p:cNvSpPr/>
            <p:nvPr/>
          </p:nvSpPr>
          <p:spPr>
            <a:xfrm>
              <a:off x="578728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9"/>
            <p:cNvSpPr/>
            <p:nvPr/>
          </p:nvSpPr>
          <p:spPr>
            <a:xfrm>
              <a:off x="61088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9"/>
            <p:cNvSpPr/>
            <p:nvPr/>
          </p:nvSpPr>
          <p:spPr>
            <a:xfrm>
              <a:off x="643033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675185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9"/>
            <p:cNvSpPr/>
            <p:nvPr/>
          </p:nvSpPr>
          <p:spPr>
            <a:xfrm>
              <a:off x="707338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73949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9"/>
            <p:cNvSpPr/>
            <p:nvPr/>
          </p:nvSpPr>
          <p:spPr>
            <a:xfrm>
              <a:off x="771643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9"/>
            <p:cNvSpPr/>
            <p:nvPr/>
          </p:nvSpPr>
          <p:spPr>
            <a:xfrm>
              <a:off x="803795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9"/>
            <p:cNvSpPr/>
            <p:nvPr/>
          </p:nvSpPr>
          <p:spPr>
            <a:xfrm>
              <a:off x="8359481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8681006" y="-30"/>
              <a:ext cx="30" cy="5143334"/>
            </a:xfrm>
            <a:custGeom>
              <a:rect b="b" l="l" r="r" t="t"/>
              <a:pathLst>
                <a:path extrusionOk="0" fill="none" h="169691" w="1">
                  <a:moveTo>
                    <a:pt x="0" y="0"/>
                  </a:moveTo>
                  <a:lnTo>
                    <a:pt x="0" y="16969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3214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713350" y="540650"/>
            <a:ext cx="7717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b="1" i="0" sz="2800" u="none" cap="none" strike="noStrik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b="1" i="0" sz="2800" u="none" cap="none" strike="noStrik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b="1" i="0" sz="2800" u="none" cap="none" strike="noStrik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b="1" i="0" sz="2800" u="none" cap="none" strike="noStrik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b="1" i="0" sz="2800" u="none" cap="none" strike="noStrik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b="1" i="0" sz="2800" u="none" cap="none" strike="noStrik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b="1" i="0" sz="2800" u="none" cap="none" strike="noStrik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b="1" i="0" sz="2800" u="none" cap="none" strike="noStrik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b="1" i="0" sz="2800" u="none" cap="none" strike="noStrike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713350" y="1181627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●"/>
              <a:defRPr b="0" i="0" sz="12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○"/>
              <a:defRPr b="0" i="0" sz="12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■"/>
              <a:defRPr b="0" i="0" sz="12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●"/>
              <a:defRPr b="0" i="0" sz="12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○"/>
              <a:defRPr b="0" i="0" sz="12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■"/>
              <a:defRPr b="0" i="0" sz="12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●"/>
              <a:defRPr b="0" i="0" sz="12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○"/>
              <a:defRPr b="0" i="0" sz="12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"/>
              <a:buChar char="■"/>
              <a:defRPr b="0" i="0" sz="12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/>
          <p:nvPr>
            <p:ph type="ctrTitle"/>
          </p:nvPr>
        </p:nvSpPr>
        <p:spPr>
          <a:xfrm>
            <a:off x="806109" y="1116934"/>
            <a:ext cx="3864466" cy="2395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200">
                <a:latin typeface="Quattrocento"/>
                <a:ea typeface="Quattrocento"/>
                <a:cs typeface="Quattrocento"/>
                <a:sym typeface="Quattrocento"/>
              </a:rPr>
              <a:t>       </a:t>
            </a:r>
            <a:r>
              <a:rPr lang="en-US" sz="4200">
                <a:latin typeface="Quattrocento"/>
                <a:ea typeface="Quattrocento"/>
                <a:cs typeface="Quattrocento"/>
                <a:sym typeface="Quattrocento"/>
              </a:rPr>
              <a:t>ICEM  </a:t>
            </a:r>
            <a:endParaRPr b="0" sz="440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grpSp>
        <p:nvGrpSpPr>
          <p:cNvPr id="152" name="Google Shape;152;p1"/>
          <p:cNvGrpSpPr/>
          <p:nvPr/>
        </p:nvGrpSpPr>
        <p:grpSpPr>
          <a:xfrm>
            <a:off x="5281101" y="1057403"/>
            <a:ext cx="3542599" cy="2908470"/>
            <a:chOff x="1071925" y="620775"/>
            <a:chExt cx="5483900" cy="4502275"/>
          </a:xfrm>
        </p:grpSpPr>
        <p:sp>
          <p:nvSpPr>
            <p:cNvPr id="153" name="Google Shape;153;p1"/>
            <p:cNvSpPr/>
            <p:nvPr/>
          </p:nvSpPr>
          <p:spPr>
            <a:xfrm>
              <a:off x="3141700" y="1210875"/>
              <a:ext cx="25" cy="2474650"/>
            </a:xfrm>
            <a:custGeom>
              <a:rect b="b" l="l" r="r" t="t"/>
              <a:pathLst>
                <a:path extrusionOk="0" fill="none" h="98986" w="1">
                  <a:moveTo>
                    <a:pt x="0" y="1"/>
                  </a:moveTo>
                  <a:lnTo>
                    <a:pt x="0" y="98986"/>
                  </a:lnTo>
                </a:path>
              </a:pathLst>
            </a:custGeom>
            <a:noFill/>
            <a:ln cap="rnd" cmpd="sng" w="997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3341350" y="1228625"/>
              <a:ext cx="25" cy="2458025"/>
            </a:xfrm>
            <a:custGeom>
              <a:rect b="b" l="l" r="r" t="t"/>
              <a:pathLst>
                <a:path extrusionOk="0" fill="none" h="98321" w="1">
                  <a:moveTo>
                    <a:pt x="1" y="1"/>
                  </a:moveTo>
                  <a:lnTo>
                    <a:pt x="1" y="98320"/>
                  </a:lnTo>
                </a:path>
              </a:pathLst>
            </a:custGeom>
            <a:noFill/>
            <a:ln cap="rnd" cmpd="sng" w="997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1477900" y="3671075"/>
              <a:ext cx="4619825" cy="413775"/>
            </a:xfrm>
            <a:custGeom>
              <a:rect b="b" l="l" r="r" t="t"/>
              <a:pathLst>
                <a:path extrusionOk="0" fill="none" h="16551" w="184793">
                  <a:moveTo>
                    <a:pt x="0" y="10427"/>
                  </a:moveTo>
                  <a:cubicBezTo>
                    <a:pt x="621" y="10383"/>
                    <a:pt x="70190" y="1"/>
                    <a:pt x="70190" y="1"/>
                  </a:cubicBezTo>
                  <a:lnTo>
                    <a:pt x="184793" y="15840"/>
                  </a:lnTo>
                  <a:lnTo>
                    <a:pt x="184793" y="16550"/>
                  </a:lnTo>
                  <a:lnTo>
                    <a:pt x="70146" y="1864"/>
                  </a:lnTo>
                  <a:lnTo>
                    <a:pt x="0" y="11270"/>
                  </a:lnTo>
                  <a:close/>
                </a:path>
              </a:pathLst>
            </a:custGeom>
            <a:noFill/>
            <a:ln cap="rnd" cmpd="sng" w="997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1492325" y="3717675"/>
              <a:ext cx="4592100" cy="382700"/>
            </a:xfrm>
            <a:custGeom>
              <a:rect b="b" l="l" r="r" t="t"/>
              <a:pathLst>
                <a:path extrusionOk="0" fill="none" h="15308" w="183684">
                  <a:moveTo>
                    <a:pt x="0" y="9318"/>
                  </a:moveTo>
                  <a:cubicBezTo>
                    <a:pt x="577" y="9273"/>
                    <a:pt x="69569" y="0"/>
                    <a:pt x="69569" y="0"/>
                  </a:cubicBezTo>
                  <a:lnTo>
                    <a:pt x="183684" y="14597"/>
                  </a:lnTo>
                  <a:lnTo>
                    <a:pt x="183684" y="15307"/>
                  </a:lnTo>
                  <a:lnTo>
                    <a:pt x="69480" y="1819"/>
                  </a:lnTo>
                  <a:lnTo>
                    <a:pt x="0" y="1016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1520050" y="3763150"/>
              <a:ext cx="4536650" cy="349425"/>
            </a:xfrm>
            <a:custGeom>
              <a:rect b="b" l="l" r="r" t="t"/>
              <a:pathLst>
                <a:path extrusionOk="0" fill="none" h="13977" w="181466">
                  <a:moveTo>
                    <a:pt x="0" y="8209"/>
                  </a:moveTo>
                  <a:cubicBezTo>
                    <a:pt x="577" y="8120"/>
                    <a:pt x="68371" y="0"/>
                    <a:pt x="68371" y="0"/>
                  </a:cubicBezTo>
                  <a:lnTo>
                    <a:pt x="181465" y="13311"/>
                  </a:lnTo>
                  <a:lnTo>
                    <a:pt x="181465" y="13976"/>
                  </a:lnTo>
                  <a:lnTo>
                    <a:pt x="68327" y="1820"/>
                  </a:lnTo>
                  <a:lnTo>
                    <a:pt x="0" y="900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1588825" y="3808625"/>
              <a:ext cx="4467875" cy="377150"/>
            </a:xfrm>
            <a:custGeom>
              <a:rect b="b" l="l" r="r" t="t"/>
              <a:pathLst>
                <a:path extrusionOk="0" fill="none" h="15086" w="178715">
                  <a:moveTo>
                    <a:pt x="0" y="6922"/>
                  </a:moveTo>
                  <a:lnTo>
                    <a:pt x="0" y="11048"/>
                  </a:lnTo>
                  <a:lnTo>
                    <a:pt x="65310" y="3550"/>
                  </a:lnTo>
                  <a:lnTo>
                    <a:pt x="178714" y="15086"/>
                  </a:lnTo>
                  <a:lnTo>
                    <a:pt x="178714" y="12157"/>
                  </a:lnTo>
                  <a:lnTo>
                    <a:pt x="65576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1588825" y="3897350"/>
              <a:ext cx="4467875" cy="288425"/>
            </a:xfrm>
            <a:custGeom>
              <a:rect b="b" l="l" r="r" t="t"/>
              <a:pathLst>
                <a:path extrusionOk="0" fill="none" h="11537" w="178715">
                  <a:moveTo>
                    <a:pt x="0" y="7499"/>
                  </a:moveTo>
                  <a:lnTo>
                    <a:pt x="3062" y="7499"/>
                  </a:lnTo>
                  <a:lnTo>
                    <a:pt x="65310" y="800"/>
                  </a:lnTo>
                  <a:lnTo>
                    <a:pt x="178714" y="11537"/>
                  </a:lnTo>
                  <a:lnTo>
                    <a:pt x="6531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3113975" y="3917325"/>
              <a:ext cx="227400" cy="912900"/>
            </a:xfrm>
            <a:custGeom>
              <a:rect b="b" l="l" r="r" t="t"/>
              <a:pathLst>
                <a:path extrusionOk="0" fill="none" h="36516" w="9096">
                  <a:moveTo>
                    <a:pt x="0" y="444"/>
                  </a:moveTo>
                  <a:lnTo>
                    <a:pt x="0" y="2219"/>
                  </a:lnTo>
                  <a:lnTo>
                    <a:pt x="754" y="2219"/>
                  </a:lnTo>
                  <a:lnTo>
                    <a:pt x="754" y="36294"/>
                  </a:lnTo>
                  <a:lnTo>
                    <a:pt x="4082" y="36515"/>
                  </a:lnTo>
                  <a:lnTo>
                    <a:pt x="8297" y="36249"/>
                  </a:lnTo>
                  <a:lnTo>
                    <a:pt x="8297" y="2574"/>
                  </a:lnTo>
                  <a:lnTo>
                    <a:pt x="9096" y="2574"/>
                  </a:lnTo>
                  <a:lnTo>
                    <a:pt x="9096" y="444"/>
                  </a:lnTo>
                  <a:lnTo>
                    <a:pt x="4304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1615425" y="4011600"/>
              <a:ext cx="1705975" cy="135350"/>
            </a:xfrm>
            <a:custGeom>
              <a:rect b="b" l="l" r="r" t="t"/>
              <a:pathLst>
                <a:path extrusionOk="0" fill="none" h="5414" w="68239">
                  <a:moveTo>
                    <a:pt x="1" y="5414"/>
                  </a:moveTo>
                  <a:lnTo>
                    <a:pt x="64246" y="1"/>
                  </a:lnTo>
                  <a:lnTo>
                    <a:pt x="68239" y="31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1615425" y="4033800"/>
              <a:ext cx="1705975" cy="127575"/>
            </a:xfrm>
            <a:custGeom>
              <a:rect b="b" l="l" r="r" t="t"/>
              <a:pathLst>
                <a:path extrusionOk="0" fill="none" h="5103" w="68239">
                  <a:moveTo>
                    <a:pt x="1" y="5103"/>
                  </a:moveTo>
                  <a:lnTo>
                    <a:pt x="64246" y="0"/>
                  </a:lnTo>
                  <a:lnTo>
                    <a:pt x="68239" y="31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3132825" y="4748125"/>
              <a:ext cx="188575" cy="25"/>
            </a:xfrm>
            <a:custGeom>
              <a:rect b="b" l="l" r="r" t="t"/>
              <a:pathLst>
                <a:path extrusionOk="0" fill="none" h="1" w="7543">
                  <a:moveTo>
                    <a:pt x="0" y="0"/>
                  </a:moveTo>
                  <a:lnTo>
                    <a:pt x="3461" y="0"/>
                  </a:lnTo>
                  <a:lnTo>
                    <a:pt x="7543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3221550" y="4033800"/>
              <a:ext cx="25" cy="714350"/>
            </a:xfrm>
            <a:custGeom>
              <a:rect b="b" l="l" r="r" t="t"/>
              <a:pathLst>
                <a:path extrusionOk="0" fill="none" h="28574" w="1">
                  <a:moveTo>
                    <a:pt x="1" y="0"/>
                  </a:moveTo>
                  <a:lnTo>
                    <a:pt x="1" y="285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1608775" y="4084825"/>
              <a:ext cx="1524075" cy="726550"/>
            </a:xfrm>
            <a:custGeom>
              <a:rect b="b" l="l" r="r" t="t"/>
              <a:pathLst>
                <a:path extrusionOk="0" fill="none" h="29062" w="60963">
                  <a:moveTo>
                    <a:pt x="60962" y="29061"/>
                  </a:moveTo>
                  <a:lnTo>
                    <a:pt x="1" y="27242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2692475" y="3957250"/>
              <a:ext cx="58800" cy="851900"/>
            </a:xfrm>
            <a:custGeom>
              <a:rect b="b" l="l" r="r" t="t"/>
              <a:pathLst>
                <a:path extrusionOk="0" fill="none" h="34076" w="2352">
                  <a:moveTo>
                    <a:pt x="2352" y="400"/>
                  </a:moveTo>
                  <a:lnTo>
                    <a:pt x="2352" y="33721"/>
                  </a:lnTo>
                  <a:lnTo>
                    <a:pt x="1065" y="34075"/>
                  </a:lnTo>
                  <a:lnTo>
                    <a:pt x="1065" y="2707"/>
                  </a:lnTo>
                  <a:cubicBezTo>
                    <a:pt x="1065" y="2707"/>
                    <a:pt x="0" y="1332"/>
                    <a:pt x="400" y="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2619250" y="3967250"/>
              <a:ext cx="99875" cy="841900"/>
            </a:xfrm>
            <a:custGeom>
              <a:rect b="b" l="l" r="r" t="t"/>
              <a:pathLst>
                <a:path extrusionOk="0" fill="none" h="33676" w="3995">
                  <a:moveTo>
                    <a:pt x="356" y="0"/>
                  </a:moveTo>
                  <a:cubicBezTo>
                    <a:pt x="1" y="1287"/>
                    <a:pt x="1021" y="2707"/>
                    <a:pt x="1021" y="2707"/>
                  </a:cubicBezTo>
                  <a:lnTo>
                    <a:pt x="1021" y="33542"/>
                  </a:lnTo>
                  <a:lnTo>
                    <a:pt x="3994" y="3367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2266525" y="4002725"/>
              <a:ext cx="55500" cy="793125"/>
            </a:xfrm>
            <a:custGeom>
              <a:rect b="b" l="l" r="r" t="t"/>
              <a:pathLst>
                <a:path extrusionOk="0" fill="none" h="31725" w="2220">
                  <a:moveTo>
                    <a:pt x="2219" y="400"/>
                  </a:moveTo>
                  <a:lnTo>
                    <a:pt x="2219" y="31369"/>
                  </a:lnTo>
                  <a:lnTo>
                    <a:pt x="977" y="31724"/>
                  </a:lnTo>
                  <a:lnTo>
                    <a:pt x="977" y="2530"/>
                  </a:lnTo>
                  <a:cubicBezTo>
                    <a:pt x="977" y="2530"/>
                    <a:pt x="1" y="1243"/>
                    <a:pt x="356" y="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2214400" y="4013825"/>
              <a:ext cx="76575" cy="782025"/>
            </a:xfrm>
            <a:custGeom>
              <a:rect b="b" l="l" r="r" t="t"/>
              <a:pathLst>
                <a:path extrusionOk="0" fill="none" h="31281" w="3063">
                  <a:moveTo>
                    <a:pt x="356" y="1"/>
                  </a:moveTo>
                  <a:cubicBezTo>
                    <a:pt x="1" y="1243"/>
                    <a:pt x="977" y="2530"/>
                    <a:pt x="977" y="2530"/>
                  </a:cubicBezTo>
                  <a:lnTo>
                    <a:pt x="977" y="31191"/>
                  </a:lnTo>
                  <a:lnTo>
                    <a:pt x="3062" y="3128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2266525" y="4002725"/>
              <a:ext cx="55500" cy="793125"/>
            </a:xfrm>
            <a:custGeom>
              <a:rect b="b" l="l" r="r" t="t"/>
              <a:pathLst>
                <a:path extrusionOk="0" fill="none" h="31725" w="2220">
                  <a:moveTo>
                    <a:pt x="2219" y="400"/>
                  </a:moveTo>
                  <a:lnTo>
                    <a:pt x="2219" y="31369"/>
                  </a:lnTo>
                  <a:lnTo>
                    <a:pt x="977" y="31724"/>
                  </a:lnTo>
                  <a:lnTo>
                    <a:pt x="977" y="2530"/>
                  </a:lnTo>
                  <a:cubicBezTo>
                    <a:pt x="977" y="2530"/>
                    <a:pt x="1" y="1243"/>
                    <a:pt x="356" y="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2214400" y="4013825"/>
              <a:ext cx="76575" cy="782025"/>
            </a:xfrm>
            <a:custGeom>
              <a:rect b="b" l="l" r="r" t="t"/>
              <a:pathLst>
                <a:path extrusionOk="0" fill="none" h="31281" w="3063">
                  <a:moveTo>
                    <a:pt x="356" y="1"/>
                  </a:moveTo>
                  <a:cubicBezTo>
                    <a:pt x="1" y="1243"/>
                    <a:pt x="977" y="2530"/>
                    <a:pt x="977" y="2530"/>
                  </a:cubicBezTo>
                  <a:lnTo>
                    <a:pt x="977" y="31191"/>
                  </a:lnTo>
                  <a:lnTo>
                    <a:pt x="3062" y="3128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1908275" y="4047100"/>
              <a:ext cx="45500" cy="738750"/>
            </a:xfrm>
            <a:custGeom>
              <a:rect b="b" l="l" r="r" t="t"/>
              <a:pathLst>
                <a:path extrusionOk="0" fill="none" h="29550" w="1820">
                  <a:moveTo>
                    <a:pt x="1819" y="267"/>
                  </a:moveTo>
                  <a:lnTo>
                    <a:pt x="1819" y="29195"/>
                  </a:lnTo>
                  <a:lnTo>
                    <a:pt x="799" y="29550"/>
                  </a:lnTo>
                  <a:lnTo>
                    <a:pt x="799" y="2308"/>
                  </a:lnTo>
                  <a:cubicBezTo>
                    <a:pt x="799" y="2308"/>
                    <a:pt x="0" y="1243"/>
                    <a:pt x="266" y="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1866125" y="4052650"/>
              <a:ext cx="62125" cy="733200"/>
            </a:xfrm>
            <a:custGeom>
              <a:rect b="b" l="l" r="r" t="t"/>
              <a:pathLst>
                <a:path extrusionOk="0" fill="none" h="29328" w="2485">
                  <a:moveTo>
                    <a:pt x="266" y="1"/>
                  </a:moveTo>
                  <a:cubicBezTo>
                    <a:pt x="0" y="1243"/>
                    <a:pt x="799" y="2529"/>
                    <a:pt x="799" y="2529"/>
                  </a:cubicBezTo>
                  <a:lnTo>
                    <a:pt x="799" y="29239"/>
                  </a:lnTo>
                  <a:lnTo>
                    <a:pt x="2485" y="2932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1625425" y="4079275"/>
              <a:ext cx="44375" cy="696600"/>
            </a:xfrm>
            <a:custGeom>
              <a:rect b="b" l="l" r="r" t="t"/>
              <a:pathLst>
                <a:path extrusionOk="0" fill="none" h="27864" w="1775">
                  <a:moveTo>
                    <a:pt x="1775" y="178"/>
                  </a:moveTo>
                  <a:lnTo>
                    <a:pt x="1775" y="27553"/>
                  </a:lnTo>
                  <a:lnTo>
                    <a:pt x="799" y="27863"/>
                  </a:lnTo>
                  <a:lnTo>
                    <a:pt x="799" y="2219"/>
                  </a:lnTo>
                  <a:cubicBezTo>
                    <a:pt x="799" y="2219"/>
                    <a:pt x="0" y="1198"/>
                    <a:pt x="3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1585500" y="4084825"/>
              <a:ext cx="59900" cy="691050"/>
            </a:xfrm>
            <a:custGeom>
              <a:rect b="b" l="l" r="r" t="t"/>
              <a:pathLst>
                <a:path extrusionOk="0" fill="none" h="27642" w="2396">
                  <a:moveTo>
                    <a:pt x="266" y="0"/>
                  </a:moveTo>
                  <a:cubicBezTo>
                    <a:pt x="0" y="1154"/>
                    <a:pt x="754" y="2396"/>
                    <a:pt x="754" y="2396"/>
                  </a:cubicBezTo>
                  <a:lnTo>
                    <a:pt x="754" y="27597"/>
                  </a:lnTo>
                  <a:lnTo>
                    <a:pt x="2396" y="2764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1604350" y="4727050"/>
              <a:ext cx="1146925" cy="15550"/>
            </a:xfrm>
            <a:custGeom>
              <a:rect b="b" l="l" r="r" t="t"/>
              <a:pathLst>
                <a:path extrusionOk="0" fill="none" h="622" w="45877">
                  <a:moveTo>
                    <a:pt x="45877" y="62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3321375" y="4019375"/>
              <a:ext cx="1973300" cy="168625"/>
            </a:xfrm>
            <a:custGeom>
              <a:rect b="b" l="l" r="r" t="t"/>
              <a:pathLst>
                <a:path extrusionOk="0" fill="none" h="6745" w="78932">
                  <a:moveTo>
                    <a:pt x="78932" y="6744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5628525" y="4216800"/>
              <a:ext cx="428175" cy="36650"/>
            </a:xfrm>
            <a:custGeom>
              <a:rect b="b" l="l" r="r" t="t"/>
              <a:pathLst>
                <a:path extrusionOk="0" fill="none" h="1466" w="17127">
                  <a:moveTo>
                    <a:pt x="17126" y="1465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3321375" y="4041550"/>
              <a:ext cx="1973300" cy="163075"/>
            </a:xfrm>
            <a:custGeom>
              <a:rect b="b" l="l" r="r" t="t"/>
              <a:pathLst>
                <a:path extrusionOk="0" fill="none" h="6523" w="78932">
                  <a:moveTo>
                    <a:pt x="78932" y="6523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5628525" y="4232350"/>
              <a:ext cx="428175" cy="35500"/>
            </a:xfrm>
            <a:custGeom>
              <a:rect b="b" l="l" r="r" t="t"/>
              <a:pathLst>
                <a:path extrusionOk="0" fill="none" h="1420" w="17127">
                  <a:moveTo>
                    <a:pt x="17126" y="142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3323600" y="4185750"/>
              <a:ext cx="2733100" cy="625625"/>
            </a:xfrm>
            <a:custGeom>
              <a:rect b="b" l="l" r="r" t="t"/>
              <a:pathLst>
                <a:path extrusionOk="0" fill="none" h="25025" w="109324">
                  <a:moveTo>
                    <a:pt x="1" y="25024"/>
                  </a:moveTo>
                  <a:lnTo>
                    <a:pt x="109323" y="21164"/>
                  </a:lnTo>
                  <a:lnTo>
                    <a:pt x="10932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3937000" y="3976125"/>
              <a:ext cx="58800" cy="826375"/>
            </a:xfrm>
            <a:custGeom>
              <a:rect b="b" l="l" r="r" t="t"/>
              <a:pathLst>
                <a:path extrusionOk="0" fill="none" h="33055" w="2352">
                  <a:moveTo>
                    <a:pt x="0" y="355"/>
                  </a:moveTo>
                  <a:lnTo>
                    <a:pt x="0" y="32699"/>
                  </a:lnTo>
                  <a:lnTo>
                    <a:pt x="1287" y="33054"/>
                  </a:lnTo>
                  <a:lnTo>
                    <a:pt x="1287" y="2618"/>
                  </a:lnTo>
                  <a:cubicBezTo>
                    <a:pt x="1287" y="2618"/>
                    <a:pt x="2352" y="1287"/>
                    <a:pt x="1952" y="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3969150" y="3976125"/>
              <a:ext cx="99850" cy="826375"/>
            </a:xfrm>
            <a:custGeom>
              <a:rect b="b" l="l" r="r" t="t"/>
              <a:pathLst>
                <a:path extrusionOk="0" fill="none" h="33055" w="3994">
                  <a:moveTo>
                    <a:pt x="3595" y="0"/>
                  </a:moveTo>
                  <a:cubicBezTo>
                    <a:pt x="3994" y="1287"/>
                    <a:pt x="2973" y="3017"/>
                    <a:pt x="2973" y="3017"/>
                  </a:cubicBezTo>
                  <a:lnTo>
                    <a:pt x="2973" y="32877"/>
                  </a:lnTo>
                  <a:lnTo>
                    <a:pt x="1" y="3305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4499350" y="4034900"/>
              <a:ext cx="54375" cy="744300"/>
            </a:xfrm>
            <a:custGeom>
              <a:rect b="b" l="l" r="r" t="t"/>
              <a:pathLst>
                <a:path extrusionOk="0" fill="none" h="29772" w="2175">
                  <a:moveTo>
                    <a:pt x="1" y="178"/>
                  </a:moveTo>
                  <a:lnTo>
                    <a:pt x="1" y="29461"/>
                  </a:lnTo>
                  <a:lnTo>
                    <a:pt x="1243" y="29772"/>
                  </a:lnTo>
                  <a:lnTo>
                    <a:pt x="1243" y="2308"/>
                  </a:lnTo>
                  <a:cubicBezTo>
                    <a:pt x="1243" y="2308"/>
                    <a:pt x="2175" y="1154"/>
                    <a:pt x="1820" y="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4530425" y="4037125"/>
              <a:ext cx="75450" cy="742075"/>
            </a:xfrm>
            <a:custGeom>
              <a:rect b="b" l="l" r="r" t="t"/>
              <a:pathLst>
                <a:path extrusionOk="0" fill="none" h="29683" w="3018">
                  <a:moveTo>
                    <a:pt x="2662" y="0"/>
                  </a:moveTo>
                  <a:cubicBezTo>
                    <a:pt x="3017" y="1198"/>
                    <a:pt x="2041" y="2441"/>
                    <a:pt x="2041" y="2441"/>
                  </a:cubicBezTo>
                  <a:lnTo>
                    <a:pt x="2041" y="29638"/>
                  </a:lnTo>
                  <a:lnTo>
                    <a:pt x="0" y="2968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4908650" y="4075950"/>
              <a:ext cx="45500" cy="689950"/>
            </a:xfrm>
            <a:custGeom>
              <a:rect b="b" l="l" r="r" t="t"/>
              <a:pathLst>
                <a:path extrusionOk="0" fill="none" h="27598" w="1820">
                  <a:moveTo>
                    <a:pt x="0" y="45"/>
                  </a:moveTo>
                  <a:lnTo>
                    <a:pt x="0" y="27287"/>
                  </a:lnTo>
                  <a:lnTo>
                    <a:pt x="1021" y="27597"/>
                  </a:lnTo>
                  <a:lnTo>
                    <a:pt x="1021" y="2041"/>
                  </a:lnTo>
                  <a:cubicBezTo>
                    <a:pt x="1021" y="2041"/>
                    <a:pt x="1820" y="1154"/>
                    <a:pt x="1509" y="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4934150" y="4075950"/>
              <a:ext cx="62150" cy="689950"/>
            </a:xfrm>
            <a:custGeom>
              <a:rect b="b" l="l" r="r" t="t"/>
              <a:pathLst>
                <a:path extrusionOk="0" fill="none" h="27598" w="2486">
                  <a:moveTo>
                    <a:pt x="2219" y="0"/>
                  </a:moveTo>
                  <a:cubicBezTo>
                    <a:pt x="2486" y="1198"/>
                    <a:pt x="1687" y="2174"/>
                    <a:pt x="1687" y="2174"/>
                  </a:cubicBezTo>
                  <a:lnTo>
                    <a:pt x="1687" y="27553"/>
                  </a:lnTo>
                  <a:lnTo>
                    <a:pt x="1" y="2759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5628525" y="4688225"/>
              <a:ext cx="428175" cy="10000"/>
            </a:xfrm>
            <a:custGeom>
              <a:rect b="b" l="l" r="r" t="t"/>
              <a:pathLst>
                <a:path extrusionOk="0" fill="none" h="400" w="17127">
                  <a:moveTo>
                    <a:pt x="0" y="400"/>
                  </a:moveTo>
                  <a:lnTo>
                    <a:pt x="171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3321375" y="4704850"/>
              <a:ext cx="1973300" cy="43300"/>
            </a:xfrm>
            <a:custGeom>
              <a:rect b="b" l="l" r="r" t="t"/>
              <a:pathLst>
                <a:path extrusionOk="0" fill="none" h="1732" w="78932">
                  <a:moveTo>
                    <a:pt x="1" y="1731"/>
                  </a:moveTo>
                  <a:lnTo>
                    <a:pt x="78932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530025" y="1035625"/>
              <a:ext cx="4447925" cy="1874575"/>
            </a:xfrm>
            <a:custGeom>
              <a:rect b="b" l="l" r="r" t="t"/>
              <a:pathLst>
                <a:path extrusionOk="0" fill="none" h="74983" w="177917">
                  <a:moveTo>
                    <a:pt x="1" y="46365"/>
                  </a:moveTo>
                  <a:lnTo>
                    <a:pt x="67662" y="1"/>
                  </a:lnTo>
                  <a:lnTo>
                    <a:pt x="177916" y="73518"/>
                  </a:lnTo>
                  <a:lnTo>
                    <a:pt x="177916" y="74982"/>
                  </a:lnTo>
                  <a:lnTo>
                    <a:pt x="67662" y="2130"/>
                  </a:lnTo>
                  <a:lnTo>
                    <a:pt x="1" y="47829"/>
                  </a:lnTo>
                  <a:close/>
                </a:path>
              </a:pathLst>
            </a:custGeom>
            <a:noFill/>
            <a:ln cap="rnd" cmpd="sng" w="99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530025" y="1157650"/>
              <a:ext cx="4447925" cy="1752550"/>
            </a:xfrm>
            <a:custGeom>
              <a:rect b="b" l="l" r="r" t="t"/>
              <a:pathLst>
                <a:path extrusionOk="0" fill="none" h="70102" w="177917">
                  <a:moveTo>
                    <a:pt x="1" y="42948"/>
                  </a:moveTo>
                  <a:lnTo>
                    <a:pt x="2352" y="42948"/>
                  </a:lnTo>
                  <a:lnTo>
                    <a:pt x="67662" y="0"/>
                  </a:lnTo>
                  <a:lnTo>
                    <a:pt x="175875" y="70101"/>
                  </a:lnTo>
                  <a:lnTo>
                    <a:pt x="177916" y="7010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3221550" y="1157650"/>
              <a:ext cx="25" cy="2513450"/>
            </a:xfrm>
            <a:custGeom>
              <a:rect b="b" l="l" r="r" t="t"/>
              <a:pathLst>
                <a:path extrusionOk="0" fill="none" h="100538" w="1">
                  <a:moveTo>
                    <a:pt x="1" y="0"/>
                  </a:moveTo>
                  <a:lnTo>
                    <a:pt x="1" y="100538"/>
                  </a:lnTo>
                </a:path>
              </a:pathLst>
            </a:custGeom>
            <a:noFill/>
            <a:ln cap="rnd" cmpd="sng" w="997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588825" y="2231350"/>
              <a:ext cx="25" cy="1686000"/>
            </a:xfrm>
            <a:custGeom>
              <a:rect b="b" l="l" r="r" t="t"/>
              <a:pathLst>
                <a:path extrusionOk="0" fill="none" h="67440" w="1">
                  <a:moveTo>
                    <a:pt x="0" y="0"/>
                  </a:moveTo>
                  <a:lnTo>
                    <a:pt x="0" y="6744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5926900" y="2910175"/>
              <a:ext cx="25" cy="1133625"/>
            </a:xfrm>
            <a:custGeom>
              <a:rect b="b" l="l" r="r" t="t"/>
              <a:pathLst>
                <a:path extrusionOk="0" fill="none" h="45345" w="1">
                  <a:moveTo>
                    <a:pt x="0" y="0"/>
                  </a:moveTo>
                  <a:lnTo>
                    <a:pt x="0" y="4534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903825" y="1979550"/>
              <a:ext cx="25" cy="1891225"/>
            </a:xfrm>
            <a:custGeom>
              <a:rect b="b" l="l" r="r" t="t"/>
              <a:pathLst>
                <a:path extrusionOk="0" fill="none" h="75649" w="1">
                  <a:moveTo>
                    <a:pt x="1" y="1"/>
                  </a:moveTo>
                  <a:lnTo>
                    <a:pt x="1" y="7564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945975" y="1950725"/>
              <a:ext cx="36625" cy="1914500"/>
            </a:xfrm>
            <a:custGeom>
              <a:rect b="b" l="l" r="r" t="t"/>
              <a:pathLst>
                <a:path extrusionOk="0" fill="none" h="76580" w="1465">
                  <a:moveTo>
                    <a:pt x="1" y="76579"/>
                  </a:moveTo>
                  <a:lnTo>
                    <a:pt x="1" y="0"/>
                  </a:lnTo>
                  <a:lnTo>
                    <a:pt x="1465" y="888"/>
                  </a:lnTo>
                  <a:lnTo>
                    <a:pt x="1465" y="7635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530025" y="2233575"/>
              <a:ext cx="25" cy="1691550"/>
            </a:xfrm>
            <a:custGeom>
              <a:rect b="b" l="l" r="r" t="t"/>
              <a:pathLst>
                <a:path extrusionOk="0" fill="none" h="67662" w="1">
                  <a:moveTo>
                    <a:pt x="1" y="0"/>
                  </a:moveTo>
                  <a:lnTo>
                    <a:pt x="1" y="67661"/>
                  </a:lnTo>
                </a:path>
              </a:pathLst>
            </a:custGeom>
            <a:noFill/>
            <a:ln cap="rnd" cmpd="sng" w="997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572175" y="2204725"/>
              <a:ext cx="36625" cy="1714850"/>
            </a:xfrm>
            <a:custGeom>
              <a:rect b="b" l="l" r="r" t="t"/>
              <a:pathLst>
                <a:path extrusionOk="0" fill="none" h="68594" w="1465">
                  <a:moveTo>
                    <a:pt x="1" y="68593"/>
                  </a:moveTo>
                  <a:lnTo>
                    <a:pt x="1" y="0"/>
                  </a:lnTo>
                  <a:lnTo>
                    <a:pt x="1465" y="533"/>
                  </a:lnTo>
                  <a:lnTo>
                    <a:pt x="1465" y="6823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2244350" y="1747725"/>
              <a:ext cx="25" cy="2073125"/>
            </a:xfrm>
            <a:custGeom>
              <a:rect b="b" l="l" r="r" t="t"/>
              <a:pathLst>
                <a:path extrusionOk="0" fill="none" h="82925" w="1">
                  <a:moveTo>
                    <a:pt x="1" y="1"/>
                  </a:moveTo>
                  <a:lnTo>
                    <a:pt x="1" y="8292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2299825" y="1712250"/>
              <a:ext cx="46600" cy="2099725"/>
            </a:xfrm>
            <a:custGeom>
              <a:rect b="b" l="l" r="r" t="t"/>
              <a:pathLst>
                <a:path extrusionOk="0" fill="none" h="83989" w="1864">
                  <a:moveTo>
                    <a:pt x="0" y="83989"/>
                  </a:moveTo>
                  <a:lnTo>
                    <a:pt x="0" y="0"/>
                  </a:lnTo>
                  <a:lnTo>
                    <a:pt x="1863" y="843"/>
                  </a:lnTo>
                  <a:lnTo>
                    <a:pt x="1863" y="8372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2661400" y="1464875"/>
              <a:ext cx="25" cy="2288325"/>
            </a:xfrm>
            <a:custGeom>
              <a:rect b="b" l="l" r="r" t="t"/>
              <a:pathLst>
                <a:path extrusionOk="0" fill="none" h="91533" w="1">
                  <a:moveTo>
                    <a:pt x="1" y="1"/>
                  </a:moveTo>
                  <a:lnTo>
                    <a:pt x="1" y="9153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2716875" y="1429400"/>
              <a:ext cx="47725" cy="2320475"/>
            </a:xfrm>
            <a:custGeom>
              <a:rect b="b" l="l" r="r" t="t"/>
              <a:pathLst>
                <a:path extrusionOk="0" fill="none" h="92819" w="1909">
                  <a:moveTo>
                    <a:pt x="0" y="92818"/>
                  </a:moveTo>
                  <a:lnTo>
                    <a:pt x="0" y="0"/>
                  </a:lnTo>
                  <a:lnTo>
                    <a:pt x="1908" y="1154"/>
                  </a:lnTo>
                  <a:lnTo>
                    <a:pt x="1908" y="9250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4986300" y="2253525"/>
              <a:ext cx="25" cy="1660500"/>
            </a:xfrm>
            <a:custGeom>
              <a:rect b="b" l="l" r="r" t="t"/>
              <a:pathLst>
                <a:path extrusionOk="0" fill="none" h="66420" w="1">
                  <a:moveTo>
                    <a:pt x="0" y="1"/>
                  </a:moveTo>
                  <a:lnTo>
                    <a:pt x="0" y="664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4907550" y="2224700"/>
              <a:ext cx="36625" cy="1682675"/>
            </a:xfrm>
            <a:custGeom>
              <a:rect b="b" l="l" r="r" t="t"/>
              <a:pathLst>
                <a:path extrusionOk="0" fill="none" h="67307" w="1465">
                  <a:moveTo>
                    <a:pt x="1464" y="67306"/>
                  </a:moveTo>
                  <a:lnTo>
                    <a:pt x="1464" y="0"/>
                  </a:lnTo>
                  <a:lnTo>
                    <a:pt x="0" y="1021"/>
                  </a:lnTo>
                  <a:lnTo>
                    <a:pt x="0" y="6712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5358975" y="2498650"/>
              <a:ext cx="25" cy="1466400"/>
            </a:xfrm>
            <a:custGeom>
              <a:rect b="b" l="l" r="r" t="t"/>
              <a:pathLst>
                <a:path extrusionOk="0" fill="none" h="58656" w="1">
                  <a:moveTo>
                    <a:pt x="1" y="1"/>
                  </a:moveTo>
                  <a:lnTo>
                    <a:pt x="1" y="5865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5281350" y="2473150"/>
              <a:ext cx="35500" cy="1486350"/>
            </a:xfrm>
            <a:custGeom>
              <a:rect b="b" l="l" r="r" t="t"/>
              <a:pathLst>
                <a:path extrusionOk="0" fill="none" h="59454" w="1420">
                  <a:moveTo>
                    <a:pt x="1420" y="59454"/>
                  </a:moveTo>
                  <a:lnTo>
                    <a:pt x="1420" y="0"/>
                  </a:lnTo>
                  <a:lnTo>
                    <a:pt x="0" y="666"/>
                  </a:lnTo>
                  <a:lnTo>
                    <a:pt x="0" y="5923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5628525" y="2675025"/>
              <a:ext cx="25" cy="1327725"/>
            </a:xfrm>
            <a:custGeom>
              <a:rect b="b" l="l" r="r" t="t"/>
              <a:pathLst>
                <a:path extrusionOk="0" fill="none" h="53109" w="1">
                  <a:moveTo>
                    <a:pt x="0" y="0"/>
                  </a:moveTo>
                  <a:lnTo>
                    <a:pt x="0" y="531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5549775" y="2648400"/>
              <a:ext cx="36625" cy="1348825"/>
            </a:xfrm>
            <a:custGeom>
              <a:rect b="b" l="l" r="r" t="t"/>
              <a:pathLst>
                <a:path extrusionOk="0" fill="none" h="53953" w="1465">
                  <a:moveTo>
                    <a:pt x="1464" y="53952"/>
                  </a:moveTo>
                  <a:lnTo>
                    <a:pt x="1464" y="1"/>
                  </a:lnTo>
                  <a:lnTo>
                    <a:pt x="0" y="711"/>
                  </a:lnTo>
                  <a:lnTo>
                    <a:pt x="0" y="5373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5977925" y="2905750"/>
              <a:ext cx="25" cy="1145825"/>
            </a:xfrm>
            <a:custGeom>
              <a:rect b="b" l="l" r="r" t="t"/>
              <a:pathLst>
                <a:path extrusionOk="0" fill="none" h="45833" w="1">
                  <a:moveTo>
                    <a:pt x="0" y="0"/>
                  </a:moveTo>
                  <a:lnTo>
                    <a:pt x="0" y="45832"/>
                  </a:lnTo>
                </a:path>
              </a:pathLst>
            </a:custGeom>
            <a:noFill/>
            <a:ln cap="rnd" cmpd="sng" w="997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5899175" y="2880225"/>
              <a:ext cx="36625" cy="1164675"/>
            </a:xfrm>
            <a:custGeom>
              <a:rect b="b" l="l" r="r" t="t"/>
              <a:pathLst>
                <a:path extrusionOk="0" fill="none" h="46587" w="1465">
                  <a:moveTo>
                    <a:pt x="1464" y="46587"/>
                  </a:moveTo>
                  <a:lnTo>
                    <a:pt x="1464" y="1"/>
                  </a:lnTo>
                  <a:lnTo>
                    <a:pt x="0" y="666"/>
                  </a:lnTo>
                  <a:lnTo>
                    <a:pt x="0" y="4645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4567025" y="1976225"/>
              <a:ext cx="25" cy="1879000"/>
            </a:xfrm>
            <a:custGeom>
              <a:rect b="b" l="l" r="r" t="t"/>
              <a:pathLst>
                <a:path extrusionOk="0" fill="none" h="75160" w="1">
                  <a:moveTo>
                    <a:pt x="0" y="1"/>
                  </a:moveTo>
                  <a:lnTo>
                    <a:pt x="0" y="751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4463850" y="1940725"/>
              <a:ext cx="47725" cy="1907850"/>
            </a:xfrm>
            <a:custGeom>
              <a:rect b="b" l="l" r="r" t="t"/>
              <a:pathLst>
                <a:path extrusionOk="0" fill="none" h="76314" w="1909">
                  <a:moveTo>
                    <a:pt x="1909" y="76314"/>
                  </a:moveTo>
                  <a:lnTo>
                    <a:pt x="1909" y="1"/>
                  </a:lnTo>
                  <a:lnTo>
                    <a:pt x="1" y="844"/>
                  </a:lnTo>
                  <a:lnTo>
                    <a:pt x="1" y="7604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4039025" y="1627950"/>
              <a:ext cx="25" cy="2155200"/>
            </a:xfrm>
            <a:custGeom>
              <a:rect b="b" l="l" r="r" t="t"/>
              <a:pathLst>
                <a:path extrusionOk="0" fill="none" h="86208" w="1">
                  <a:moveTo>
                    <a:pt x="1" y="0"/>
                  </a:moveTo>
                  <a:lnTo>
                    <a:pt x="1" y="8620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3937000" y="1592450"/>
              <a:ext cx="46600" cy="2182925"/>
            </a:xfrm>
            <a:custGeom>
              <a:rect b="b" l="l" r="r" t="t"/>
              <a:pathLst>
                <a:path extrusionOk="0" fill="none" h="87317" w="1864">
                  <a:moveTo>
                    <a:pt x="1864" y="87317"/>
                  </a:moveTo>
                  <a:lnTo>
                    <a:pt x="1864" y="0"/>
                  </a:lnTo>
                  <a:lnTo>
                    <a:pt x="0" y="1154"/>
                  </a:lnTo>
                  <a:lnTo>
                    <a:pt x="0" y="870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5823750" y="4164675"/>
              <a:ext cx="43275" cy="567950"/>
            </a:xfrm>
            <a:custGeom>
              <a:rect b="b" l="l" r="r" t="t"/>
              <a:pathLst>
                <a:path extrusionOk="0" fill="none" h="22718" w="1731">
                  <a:moveTo>
                    <a:pt x="0" y="1"/>
                  </a:moveTo>
                  <a:lnTo>
                    <a:pt x="0" y="22407"/>
                  </a:lnTo>
                  <a:lnTo>
                    <a:pt x="976" y="22717"/>
                  </a:lnTo>
                  <a:lnTo>
                    <a:pt x="976" y="2130"/>
                  </a:lnTo>
                  <a:cubicBezTo>
                    <a:pt x="976" y="2130"/>
                    <a:pt x="1730" y="1287"/>
                    <a:pt x="1464" y="8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5847025" y="4170225"/>
              <a:ext cx="61050" cy="562400"/>
            </a:xfrm>
            <a:custGeom>
              <a:rect b="b" l="l" r="r" t="t"/>
              <a:pathLst>
                <a:path extrusionOk="0" fill="none" h="22496" w="2442">
                  <a:moveTo>
                    <a:pt x="2130" y="1"/>
                  </a:moveTo>
                  <a:cubicBezTo>
                    <a:pt x="2441" y="1287"/>
                    <a:pt x="1642" y="1997"/>
                    <a:pt x="1642" y="1997"/>
                  </a:cubicBezTo>
                  <a:lnTo>
                    <a:pt x="1642" y="22406"/>
                  </a:lnTo>
                  <a:lnTo>
                    <a:pt x="1" y="2249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669775" y="4295575"/>
              <a:ext cx="216325" cy="11100"/>
            </a:xfrm>
            <a:custGeom>
              <a:rect b="b" l="l" r="r" t="t"/>
              <a:pathLst>
                <a:path extrusionOk="0" fill="none" h="444" w="8653">
                  <a:moveTo>
                    <a:pt x="8653" y="0"/>
                  </a:moveTo>
                  <a:lnTo>
                    <a:pt x="1" y="44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1669775" y="4618350"/>
              <a:ext cx="216325" cy="5575"/>
            </a:xfrm>
            <a:custGeom>
              <a:rect b="b" l="l" r="r" t="t"/>
              <a:pathLst>
                <a:path extrusionOk="0" fill="none" h="223" w="8653">
                  <a:moveTo>
                    <a:pt x="8653" y="222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1669775" y="4641625"/>
              <a:ext cx="216325" cy="25"/>
            </a:xfrm>
            <a:custGeom>
              <a:rect b="b" l="l" r="r" t="t"/>
              <a:pathLst>
                <a:path extrusionOk="0" fill="none" h="1" w="8653">
                  <a:moveTo>
                    <a:pt x="865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1694200" y="4306650"/>
              <a:ext cx="25" cy="312825"/>
            </a:xfrm>
            <a:custGeom>
              <a:rect b="b" l="l" r="r" t="t"/>
              <a:pathLst>
                <a:path extrusionOk="0" fill="none" h="12513" w="1">
                  <a:moveTo>
                    <a:pt x="0" y="1"/>
                  </a:moveTo>
                  <a:lnTo>
                    <a:pt x="0" y="125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1953750" y="4619450"/>
              <a:ext cx="285075" cy="2250"/>
            </a:xfrm>
            <a:custGeom>
              <a:rect b="b" l="l" r="r" t="t"/>
              <a:pathLst>
                <a:path extrusionOk="0" fill="none" h="90" w="11403">
                  <a:moveTo>
                    <a:pt x="0" y="89"/>
                  </a:moveTo>
                  <a:lnTo>
                    <a:pt x="11403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1953750" y="4637200"/>
              <a:ext cx="285075" cy="25"/>
            </a:xfrm>
            <a:custGeom>
              <a:rect b="b" l="l" r="r" t="t"/>
              <a:pathLst>
                <a:path extrusionOk="0" fill="none" h="1" w="11403">
                  <a:moveTo>
                    <a:pt x="0" y="0"/>
                  </a:moveTo>
                  <a:lnTo>
                    <a:pt x="1140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1953750" y="4278925"/>
              <a:ext cx="285075" cy="11125"/>
            </a:xfrm>
            <a:custGeom>
              <a:rect b="b" l="l" r="r" t="t"/>
              <a:pathLst>
                <a:path extrusionOk="0" fill="none" h="445" w="11403">
                  <a:moveTo>
                    <a:pt x="0" y="444"/>
                  </a:moveTo>
                  <a:lnTo>
                    <a:pt x="11403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1985900" y="4288900"/>
              <a:ext cx="1150" cy="331675"/>
            </a:xfrm>
            <a:custGeom>
              <a:rect b="b" l="l" r="r" t="t"/>
              <a:pathLst>
                <a:path extrusionOk="0" fill="none" h="13267" w="46">
                  <a:moveTo>
                    <a:pt x="1" y="1"/>
                  </a:moveTo>
                  <a:lnTo>
                    <a:pt x="45" y="1326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2322000" y="4267825"/>
              <a:ext cx="326125" cy="8900"/>
            </a:xfrm>
            <a:custGeom>
              <a:rect b="b" l="l" r="r" t="t"/>
              <a:pathLst>
                <a:path extrusionOk="0" fill="none" h="356" w="13045">
                  <a:moveTo>
                    <a:pt x="0" y="356"/>
                  </a:moveTo>
                  <a:lnTo>
                    <a:pt x="13045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2322000" y="4613900"/>
              <a:ext cx="318350" cy="2250"/>
            </a:xfrm>
            <a:custGeom>
              <a:rect b="b" l="l" r="r" t="t"/>
              <a:pathLst>
                <a:path extrusionOk="0" fill="none" h="90" w="12734">
                  <a:moveTo>
                    <a:pt x="0" y="89"/>
                  </a:moveTo>
                  <a:lnTo>
                    <a:pt x="1273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2322000" y="4631650"/>
              <a:ext cx="322800" cy="1125"/>
            </a:xfrm>
            <a:custGeom>
              <a:rect b="b" l="l" r="r" t="t"/>
              <a:pathLst>
                <a:path extrusionOk="0" fill="none" h="45" w="12912">
                  <a:moveTo>
                    <a:pt x="0" y="45"/>
                  </a:moveTo>
                  <a:lnTo>
                    <a:pt x="1291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2353050" y="4275600"/>
              <a:ext cx="25" cy="336100"/>
            </a:xfrm>
            <a:custGeom>
              <a:rect b="b" l="l" r="r" t="t"/>
              <a:pathLst>
                <a:path extrusionOk="0" fill="none" h="13444" w="1">
                  <a:moveTo>
                    <a:pt x="1" y="0"/>
                  </a:moveTo>
                  <a:lnTo>
                    <a:pt x="1" y="1344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2751250" y="4253425"/>
              <a:ext cx="381600" cy="5550"/>
            </a:xfrm>
            <a:custGeom>
              <a:rect b="b" l="l" r="r" t="t"/>
              <a:pathLst>
                <a:path extrusionOk="0" fill="none" h="222" w="15264">
                  <a:moveTo>
                    <a:pt x="1" y="222"/>
                  </a:moveTo>
                  <a:lnTo>
                    <a:pt x="1526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2924300" y="4255625"/>
              <a:ext cx="25" cy="549075"/>
            </a:xfrm>
            <a:custGeom>
              <a:rect b="b" l="l" r="r" t="t"/>
              <a:pathLst>
                <a:path extrusionOk="0" fill="none" h="21963" w="1">
                  <a:moveTo>
                    <a:pt x="0" y="1"/>
                  </a:moveTo>
                  <a:lnTo>
                    <a:pt x="0" y="2196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2778975" y="4284475"/>
              <a:ext cx="119825" cy="370500"/>
            </a:xfrm>
            <a:custGeom>
              <a:rect b="b" l="l" r="r" t="t"/>
              <a:pathLst>
                <a:path extrusionOk="0" fill="none" h="14820" w="4793">
                  <a:moveTo>
                    <a:pt x="1" y="0"/>
                  </a:moveTo>
                  <a:lnTo>
                    <a:pt x="4793" y="0"/>
                  </a:lnTo>
                  <a:lnTo>
                    <a:pt x="4793" y="14819"/>
                  </a:lnTo>
                  <a:lnTo>
                    <a:pt x="267" y="1481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2946475" y="4281150"/>
              <a:ext cx="159750" cy="373825"/>
            </a:xfrm>
            <a:custGeom>
              <a:rect b="b" l="l" r="r" t="t"/>
              <a:pathLst>
                <a:path extrusionOk="0" fill="none" h="14953" w="6390">
                  <a:moveTo>
                    <a:pt x="1" y="133"/>
                  </a:moveTo>
                  <a:lnTo>
                    <a:pt x="1" y="14952"/>
                  </a:lnTo>
                  <a:lnTo>
                    <a:pt x="6390" y="14952"/>
                  </a:lnTo>
                  <a:lnTo>
                    <a:pt x="639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3321375" y="4676025"/>
              <a:ext cx="615650" cy="12225"/>
            </a:xfrm>
            <a:custGeom>
              <a:rect b="b" l="l" r="r" t="t"/>
              <a:pathLst>
                <a:path extrusionOk="0" fill="none" h="489" w="24626">
                  <a:moveTo>
                    <a:pt x="24625" y="0"/>
                  </a:moveTo>
                  <a:lnTo>
                    <a:pt x="1" y="48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3323600" y="4646075"/>
              <a:ext cx="613425" cy="8900"/>
            </a:xfrm>
            <a:custGeom>
              <a:rect b="b" l="l" r="r" t="t"/>
              <a:pathLst>
                <a:path extrusionOk="0" fill="none" h="356" w="24537">
                  <a:moveTo>
                    <a:pt x="1" y="355"/>
                  </a:moveTo>
                  <a:lnTo>
                    <a:pt x="2453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3323600" y="4243425"/>
              <a:ext cx="613425" cy="10025"/>
            </a:xfrm>
            <a:custGeom>
              <a:rect b="b" l="l" r="r" t="t"/>
              <a:pathLst>
                <a:path extrusionOk="0" fill="none" h="401" w="24537">
                  <a:moveTo>
                    <a:pt x="1" y="1"/>
                  </a:moveTo>
                  <a:lnTo>
                    <a:pt x="24536" y="40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3910375" y="4247875"/>
              <a:ext cx="25" cy="398225"/>
            </a:xfrm>
            <a:custGeom>
              <a:rect b="b" l="l" r="r" t="t"/>
              <a:pathLst>
                <a:path extrusionOk="0" fill="none" h="15929" w="1">
                  <a:moveTo>
                    <a:pt x="0" y="0"/>
                  </a:moveTo>
                  <a:lnTo>
                    <a:pt x="0" y="1592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4043475" y="4253425"/>
              <a:ext cx="451475" cy="14425"/>
            </a:xfrm>
            <a:custGeom>
              <a:rect b="b" l="l" r="r" t="t"/>
              <a:pathLst>
                <a:path extrusionOk="0" fill="none" h="577" w="18059">
                  <a:moveTo>
                    <a:pt x="0" y="0"/>
                  </a:moveTo>
                  <a:lnTo>
                    <a:pt x="18058" y="57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4043475" y="4638300"/>
              <a:ext cx="455900" cy="3350"/>
            </a:xfrm>
            <a:custGeom>
              <a:rect b="b" l="l" r="r" t="t"/>
              <a:pathLst>
                <a:path extrusionOk="0" fill="none" h="134" w="18236">
                  <a:moveTo>
                    <a:pt x="0" y="134"/>
                  </a:moveTo>
                  <a:lnTo>
                    <a:pt x="18236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4043475" y="4663825"/>
              <a:ext cx="455900" cy="3350"/>
            </a:xfrm>
            <a:custGeom>
              <a:rect b="b" l="l" r="r" t="t"/>
              <a:pathLst>
                <a:path extrusionOk="0" fill="none" h="134" w="18236">
                  <a:moveTo>
                    <a:pt x="0" y="133"/>
                  </a:moveTo>
                  <a:lnTo>
                    <a:pt x="1823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4470525" y="4267825"/>
              <a:ext cx="25" cy="370500"/>
            </a:xfrm>
            <a:custGeom>
              <a:rect b="b" l="l" r="r" t="t"/>
              <a:pathLst>
                <a:path extrusionOk="0" fill="none" h="14820" w="1">
                  <a:moveTo>
                    <a:pt x="0" y="1"/>
                  </a:moveTo>
                  <a:lnTo>
                    <a:pt x="0" y="1482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4581425" y="4638300"/>
              <a:ext cx="327250" cy="25"/>
            </a:xfrm>
            <a:custGeom>
              <a:rect b="b" l="l" r="r" t="t"/>
              <a:pathLst>
                <a:path extrusionOk="0" fill="none" h="1" w="13090">
                  <a:moveTo>
                    <a:pt x="1" y="1"/>
                  </a:moveTo>
                  <a:lnTo>
                    <a:pt x="13089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4581425" y="4662700"/>
              <a:ext cx="327250" cy="4475"/>
            </a:xfrm>
            <a:custGeom>
              <a:rect b="b" l="l" r="r" t="t"/>
              <a:pathLst>
                <a:path extrusionOk="0" fill="none" h="179" w="13090">
                  <a:moveTo>
                    <a:pt x="1" y="178"/>
                  </a:moveTo>
                  <a:lnTo>
                    <a:pt x="13089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4581425" y="4267825"/>
              <a:ext cx="327250" cy="8900"/>
            </a:xfrm>
            <a:custGeom>
              <a:rect b="b" l="l" r="r" t="t"/>
              <a:pathLst>
                <a:path extrusionOk="0" fill="none" h="356" w="13090">
                  <a:moveTo>
                    <a:pt x="1" y="1"/>
                  </a:moveTo>
                  <a:lnTo>
                    <a:pt x="13089" y="35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4887575" y="4275600"/>
              <a:ext cx="25" cy="362725"/>
            </a:xfrm>
            <a:custGeom>
              <a:rect b="b" l="l" r="r" t="t"/>
              <a:pathLst>
                <a:path extrusionOk="0" fill="none" h="14509" w="1">
                  <a:moveTo>
                    <a:pt x="0" y="0"/>
                  </a:moveTo>
                  <a:lnTo>
                    <a:pt x="0" y="1450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294650" y="4113650"/>
              <a:ext cx="25" cy="627850"/>
            </a:xfrm>
            <a:custGeom>
              <a:rect b="b" l="l" r="r" t="t"/>
              <a:pathLst>
                <a:path extrusionOk="0" fill="none" h="25114" w="1">
                  <a:moveTo>
                    <a:pt x="1" y="1"/>
                  </a:moveTo>
                  <a:lnTo>
                    <a:pt x="1" y="2511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628525" y="4142500"/>
              <a:ext cx="25" cy="586775"/>
            </a:xfrm>
            <a:custGeom>
              <a:rect b="b" l="l" r="r" t="t"/>
              <a:pathLst>
                <a:path extrusionOk="0" fill="none" h="23471" w="1">
                  <a:moveTo>
                    <a:pt x="0" y="0"/>
                  </a:moveTo>
                  <a:lnTo>
                    <a:pt x="0" y="2347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352325" y="4180200"/>
              <a:ext cx="227425" cy="559075"/>
            </a:xfrm>
            <a:custGeom>
              <a:rect b="b" l="l" r="r" t="t"/>
              <a:pathLst>
                <a:path extrusionOk="0" fill="none" h="22363" w="9097">
                  <a:moveTo>
                    <a:pt x="1" y="22362"/>
                  </a:moveTo>
                  <a:lnTo>
                    <a:pt x="1" y="1"/>
                  </a:lnTo>
                  <a:lnTo>
                    <a:pt x="9096" y="666"/>
                  </a:lnTo>
                  <a:lnTo>
                    <a:pt x="9096" y="2196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4976300" y="4638300"/>
              <a:ext cx="318375" cy="25"/>
            </a:xfrm>
            <a:custGeom>
              <a:rect b="b" l="l" r="r" t="t"/>
              <a:pathLst>
                <a:path extrusionOk="0" fill="none" h="1" w="12735">
                  <a:moveTo>
                    <a:pt x="1" y="1"/>
                  </a:moveTo>
                  <a:lnTo>
                    <a:pt x="12735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4976300" y="4659375"/>
              <a:ext cx="318375" cy="3350"/>
            </a:xfrm>
            <a:custGeom>
              <a:rect b="b" l="l" r="r" t="t"/>
              <a:pathLst>
                <a:path extrusionOk="0" fill="none" h="134" w="12735">
                  <a:moveTo>
                    <a:pt x="1" y="134"/>
                  </a:moveTo>
                  <a:lnTo>
                    <a:pt x="12735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76300" y="4275600"/>
              <a:ext cx="318375" cy="16650"/>
            </a:xfrm>
            <a:custGeom>
              <a:rect b="b" l="l" r="r" t="t"/>
              <a:pathLst>
                <a:path extrusionOk="0" fill="none" h="666" w="12735">
                  <a:moveTo>
                    <a:pt x="1" y="0"/>
                  </a:moveTo>
                  <a:lnTo>
                    <a:pt x="12735" y="666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5271350" y="4291125"/>
              <a:ext cx="25" cy="347200"/>
            </a:xfrm>
            <a:custGeom>
              <a:rect b="b" l="l" r="r" t="t"/>
              <a:pathLst>
                <a:path extrusionOk="0" fill="none" h="13888" w="1">
                  <a:moveTo>
                    <a:pt x="1" y="1"/>
                  </a:moveTo>
                  <a:lnTo>
                    <a:pt x="1" y="13888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5628525" y="4307775"/>
              <a:ext cx="195250" cy="10000"/>
            </a:xfrm>
            <a:custGeom>
              <a:rect b="b" l="l" r="r" t="t"/>
              <a:pathLst>
                <a:path extrusionOk="0" fill="none" h="400" w="7810">
                  <a:moveTo>
                    <a:pt x="0" y="0"/>
                  </a:moveTo>
                  <a:lnTo>
                    <a:pt x="7809" y="39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5628525" y="4628325"/>
              <a:ext cx="195250" cy="25"/>
            </a:xfrm>
            <a:custGeom>
              <a:rect b="b" l="l" r="r" t="t"/>
              <a:pathLst>
                <a:path extrusionOk="0" fill="none" h="1" w="7810">
                  <a:moveTo>
                    <a:pt x="0" y="0"/>
                  </a:moveTo>
                  <a:lnTo>
                    <a:pt x="780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5628525" y="4641625"/>
              <a:ext cx="195250" cy="2250"/>
            </a:xfrm>
            <a:custGeom>
              <a:rect b="b" l="l" r="r" t="t"/>
              <a:pathLst>
                <a:path extrusionOk="0" fill="none" h="90" w="7810">
                  <a:moveTo>
                    <a:pt x="0" y="90"/>
                  </a:moveTo>
                  <a:lnTo>
                    <a:pt x="7809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5803775" y="4316650"/>
              <a:ext cx="25" cy="308375"/>
            </a:xfrm>
            <a:custGeom>
              <a:rect b="b" l="l" r="r" t="t"/>
              <a:pathLst>
                <a:path extrusionOk="0" fill="none" h="12335" w="1">
                  <a:moveTo>
                    <a:pt x="0" y="0"/>
                  </a:moveTo>
                  <a:lnTo>
                    <a:pt x="0" y="1233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1826175" y="2281250"/>
              <a:ext cx="25" cy="272900"/>
            </a:xfrm>
            <a:custGeom>
              <a:rect b="b" l="l" r="r" t="t"/>
              <a:pathLst>
                <a:path extrusionOk="0" fill="none" h="10916" w="1">
                  <a:moveTo>
                    <a:pt x="1" y="1"/>
                  </a:moveTo>
                  <a:lnTo>
                    <a:pt x="1" y="1091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1826175" y="2677250"/>
              <a:ext cx="25" cy="272875"/>
            </a:xfrm>
            <a:custGeom>
              <a:rect b="b" l="l" r="r" t="t"/>
              <a:pathLst>
                <a:path extrusionOk="0" fill="none" h="10915" w="1">
                  <a:moveTo>
                    <a:pt x="1" y="0"/>
                  </a:moveTo>
                  <a:lnTo>
                    <a:pt x="1" y="1091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1826175" y="3106500"/>
              <a:ext cx="25" cy="274000"/>
            </a:xfrm>
            <a:custGeom>
              <a:rect b="b" l="l" r="r" t="t"/>
              <a:pathLst>
                <a:path extrusionOk="0" fill="none" h="10960" w="1">
                  <a:moveTo>
                    <a:pt x="1" y="1"/>
                  </a:moveTo>
                  <a:lnTo>
                    <a:pt x="1" y="109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1826175" y="3504700"/>
              <a:ext cx="25" cy="274000"/>
            </a:xfrm>
            <a:custGeom>
              <a:rect b="b" l="l" r="r" t="t"/>
              <a:pathLst>
                <a:path extrusionOk="0" fill="none" h="10960" w="1">
                  <a:moveTo>
                    <a:pt x="1" y="1"/>
                  </a:moveTo>
                  <a:lnTo>
                    <a:pt x="1" y="109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5550875" y="4194625"/>
              <a:ext cx="25" cy="538000"/>
            </a:xfrm>
            <a:custGeom>
              <a:rect b="b" l="l" r="r" t="t"/>
              <a:pathLst>
                <a:path extrusionOk="0" fill="none" h="21520" w="1">
                  <a:moveTo>
                    <a:pt x="1" y="21519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3366875" y="4098125"/>
              <a:ext cx="513575" cy="115375"/>
            </a:xfrm>
            <a:custGeom>
              <a:rect b="b" l="l" r="r" t="t"/>
              <a:pathLst>
                <a:path extrusionOk="0" fill="none" h="4615" w="20543">
                  <a:moveTo>
                    <a:pt x="222" y="1"/>
                  </a:moveTo>
                  <a:lnTo>
                    <a:pt x="0" y="4260"/>
                  </a:lnTo>
                  <a:lnTo>
                    <a:pt x="20542" y="4615"/>
                  </a:lnTo>
                  <a:lnTo>
                    <a:pt x="20542" y="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2792300" y="4098125"/>
              <a:ext cx="296175" cy="119825"/>
            </a:xfrm>
            <a:custGeom>
              <a:rect b="b" l="l" r="r" t="t"/>
              <a:pathLst>
                <a:path extrusionOk="0" fill="none" h="4793" w="11847">
                  <a:moveTo>
                    <a:pt x="11847" y="1"/>
                  </a:moveTo>
                  <a:lnTo>
                    <a:pt x="11847" y="4260"/>
                  </a:lnTo>
                  <a:cubicBezTo>
                    <a:pt x="11847" y="4260"/>
                    <a:pt x="0" y="4792"/>
                    <a:pt x="178" y="4615"/>
                  </a:cubicBezTo>
                  <a:cubicBezTo>
                    <a:pt x="311" y="4482"/>
                    <a:pt x="45" y="1199"/>
                    <a:pt x="178" y="1021"/>
                  </a:cubicBezTo>
                  <a:cubicBezTo>
                    <a:pt x="267" y="844"/>
                    <a:pt x="11847" y="1"/>
                    <a:pt x="118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2361925" y="4112550"/>
              <a:ext cx="240725" cy="135350"/>
            </a:xfrm>
            <a:custGeom>
              <a:rect b="b" l="l" r="r" t="t"/>
              <a:pathLst>
                <a:path extrusionOk="0" fill="none" h="5414" w="9629">
                  <a:moveTo>
                    <a:pt x="9628" y="4881"/>
                  </a:moveTo>
                  <a:lnTo>
                    <a:pt x="1" y="5413"/>
                  </a:lnTo>
                  <a:lnTo>
                    <a:pt x="1" y="1376"/>
                  </a:lnTo>
                  <a:lnTo>
                    <a:pt x="96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1982575" y="4155800"/>
              <a:ext cx="217425" cy="99850"/>
            </a:xfrm>
            <a:custGeom>
              <a:rect b="b" l="l" r="r" t="t"/>
              <a:pathLst>
                <a:path extrusionOk="0" fill="none" h="3994" w="8697">
                  <a:moveTo>
                    <a:pt x="8697" y="3683"/>
                  </a:moveTo>
                  <a:lnTo>
                    <a:pt x="134" y="3994"/>
                  </a:lnTo>
                  <a:lnTo>
                    <a:pt x="1" y="533"/>
                  </a:lnTo>
                  <a:lnTo>
                    <a:pt x="869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1690850" y="4180200"/>
              <a:ext cx="164200" cy="100975"/>
            </a:xfrm>
            <a:custGeom>
              <a:rect b="b" l="l" r="r" t="t"/>
              <a:pathLst>
                <a:path extrusionOk="0" fill="none" h="4039" w="6568">
                  <a:moveTo>
                    <a:pt x="6567" y="3816"/>
                  </a:moveTo>
                  <a:lnTo>
                    <a:pt x="134" y="4038"/>
                  </a:lnTo>
                  <a:lnTo>
                    <a:pt x="1" y="666"/>
                  </a:lnTo>
                  <a:lnTo>
                    <a:pt x="656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4073425" y="4136950"/>
              <a:ext cx="390450" cy="96525"/>
            </a:xfrm>
            <a:custGeom>
              <a:rect b="b" l="l" r="r" t="t"/>
              <a:pathLst>
                <a:path extrusionOk="0" fill="none" h="3861" w="15618">
                  <a:moveTo>
                    <a:pt x="0" y="3106"/>
                  </a:moveTo>
                  <a:lnTo>
                    <a:pt x="15618" y="3860"/>
                  </a:lnTo>
                  <a:lnTo>
                    <a:pt x="15618" y="128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4622475" y="4180200"/>
              <a:ext cx="255150" cy="67700"/>
            </a:xfrm>
            <a:custGeom>
              <a:rect b="b" l="l" r="r" t="t"/>
              <a:pathLst>
                <a:path extrusionOk="0" fill="none" h="2708" w="10206">
                  <a:moveTo>
                    <a:pt x="1" y="2175"/>
                  </a:moveTo>
                  <a:lnTo>
                    <a:pt x="10205" y="2707"/>
                  </a:lnTo>
                  <a:lnTo>
                    <a:pt x="10205" y="57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5004050" y="4204600"/>
              <a:ext cx="256250" cy="63250"/>
            </a:xfrm>
            <a:custGeom>
              <a:rect b="b" l="l" r="r" t="t"/>
              <a:pathLst>
                <a:path extrusionOk="0" fill="none" h="2530" w="10250">
                  <a:moveTo>
                    <a:pt x="0" y="1953"/>
                  </a:moveTo>
                  <a:lnTo>
                    <a:pt x="10249" y="2530"/>
                  </a:lnTo>
                  <a:lnTo>
                    <a:pt x="10249" y="800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5650700" y="4260075"/>
              <a:ext cx="146450" cy="39950"/>
            </a:xfrm>
            <a:custGeom>
              <a:rect b="b" l="l" r="r" t="t"/>
              <a:pathLst>
                <a:path extrusionOk="0" fill="none" h="1598" w="5858">
                  <a:moveTo>
                    <a:pt x="1" y="1243"/>
                  </a:moveTo>
                  <a:lnTo>
                    <a:pt x="5857" y="1598"/>
                  </a:lnTo>
                  <a:lnTo>
                    <a:pt x="5857" y="3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4997375" y="2054975"/>
              <a:ext cx="108725" cy="236300"/>
            </a:xfrm>
            <a:custGeom>
              <a:rect b="b" l="l" r="r" t="t"/>
              <a:pathLst>
                <a:path extrusionOk="0" fill="none" h="9452" w="4349">
                  <a:moveTo>
                    <a:pt x="4349" y="9451"/>
                  </a:moveTo>
                  <a:lnTo>
                    <a:pt x="4349" y="4083"/>
                  </a:lnTo>
                  <a:lnTo>
                    <a:pt x="1" y="1"/>
                  </a:lnTo>
                  <a:lnTo>
                    <a:pt x="1" y="656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4887575" y="2054975"/>
              <a:ext cx="109825" cy="84325"/>
            </a:xfrm>
            <a:custGeom>
              <a:rect b="b" l="l" r="r" t="t"/>
              <a:pathLst>
                <a:path extrusionOk="0" fill="none" h="3373" w="4393">
                  <a:moveTo>
                    <a:pt x="4393" y="1"/>
                  </a:moveTo>
                  <a:lnTo>
                    <a:pt x="0" y="337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1806225" y="2233575"/>
              <a:ext cx="97625" cy="331675"/>
            </a:xfrm>
            <a:custGeom>
              <a:rect b="b" l="l" r="r" t="t"/>
              <a:pathLst>
                <a:path extrusionOk="0" fill="none" h="13267" w="3905">
                  <a:moveTo>
                    <a:pt x="3905" y="0"/>
                  </a:moveTo>
                  <a:lnTo>
                    <a:pt x="0" y="2396"/>
                  </a:lnTo>
                  <a:lnTo>
                    <a:pt x="0" y="13266"/>
                  </a:lnTo>
                  <a:lnTo>
                    <a:pt x="3905" y="114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1636500" y="2323400"/>
              <a:ext cx="108750" cy="319475"/>
            </a:xfrm>
            <a:custGeom>
              <a:rect b="b" l="l" r="r" t="t"/>
              <a:pathLst>
                <a:path extrusionOk="0" fill="none" h="12779" w="4350">
                  <a:moveTo>
                    <a:pt x="4349" y="10782"/>
                  </a:moveTo>
                  <a:lnTo>
                    <a:pt x="4349" y="1"/>
                  </a:lnTo>
                  <a:lnTo>
                    <a:pt x="1" y="2264"/>
                  </a:lnTo>
                  <a:lnTo>
                    <a:pt x="1" y="1277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1656475" y="2370000"/>
              <a:ext cx="25" cy="264000"/>
            </a:xfrm>
            <a:custGeom>
              <a:rect b="b" l="l" r="r" t="t"/>
              <a:pathLst>
                <a:path extrusionOk="0" fill="none" h="10560" w="1">
                  <a:moveTo>
                    <a:pt x="1" y="0"/>
                  </a:moveTo>
                  <a:lnTo>
                    <a:pt x="1" y="105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2145625" y="2032800"/>
              <a:ext cx="98750" cy="358300"/>
            </a:xfrm>
            <a:custGeom>
              <a:rect b="b" l="l" r="r" t="t"/>
              <a:pathLst>
                <a:path extrusionOk="0" fill="none" h="14332" w="3950">
                  <a:moveTo>
                    <a:pt x="3950" y="0"/>
                  </a:moveTo>
                  <a:lnTo>
                    <a:pt x="1" y="2529"/>
                  </a:lnTo>
                  <a:lnTo>
                    <a:pt x="1" y="14331"/>
                  </a:lnTo>
                  <a:lnTo>
                    <a:pt x="3950" y="123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2019175" y="2108225"/>
              <a:ext cx="103200" cy="339450"/>
            </a:xfrm>
            <a:custGeom>
              <a:rect b="b" l="l" r="r" t="t"/>
              <a:pathLst>
                <a:path extrusionOk="0" fill="none" h="13578" w="4128">
                  <a:moveTo>
                    <a:pt x="4127" y="0"/>
                  </a:moveTo>
                  <a:lnTo>
                    <a:pt x="4127" y="11758"/>
                  </a:lnTo>
                  <a:lnTo>
                    <a:pt x="1" y="13577"/>
                  </a:lnTo>
                  <a:lnTo>
                    <a:pt x="1" y="252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2035825" y="2161475"/>
              <a:ext cx="25" cy="279525"/>
            </a:xfrm>
            <a:custGeom>
              <a:rect b="b" l="l" r="r" t="t"/>
              <a:pathLst>
                <a:path extrusionOk="0" fill="none" h="11181" w="1">
                  <a:moveTo>
                    <a:pt x="0" y="0"/>
                  </a:moveTo>
                  <a:lnTo>
                    <a:pt x="0" y="1118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2164500" y="2083825"/>
              <a:ext cx="25" cy="298400"/>
            </a:xfrm>
            <a:custGeom>
              <a:rect b="b" l="l" r="r" t="t"/>
              <a:pathLst>
                <a:path extrusionOk="0" fill="none" h="11936" w="1">
                  <a:moveTo>
                    <a:pt x="0" y="0"/>
                  </a:moveTo>
                  <a:lnTo>
                    <a:pt x="0" y="119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2361925" y="1889700"/>
              <a:ext cx="133125" cy="388250"/>
            </a:xfrm>
            <a:custGeom>
              <a:rect b="b" l="l" r="r" t="t"/>
              <a:pathLst>
                <a:path extrusionOk="0" fill="none" h="15530" w="5325">
                  <a:moveTo>
                    <a:pt x="5059" y="1"/>
                  </a:moveTo>
                  <a:lnTo>
                    <a:pt x="1" y="3107"/>
                  </a:lnTo>
                  <a:lnTo>
                    <a:pt x="1" y="15530"/>
                  </a:lnTo>
                  <a:lnTo>
                    <a:pt x="5325" y="1260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521650" y="1781000"/>
              <a:ext cx="139775" cy="410450"/>
            </a:xfrm>
            <a:custGeom>
              <a:rect b="b" l="l" r="r" t="t"/>
              <a:pathLst>
                <a:path extrusionOk="0" fill="none" h="16418" w="5591">
                  <a:moveTo>
                    <a:pt x="5591" y="13577"/>
                  </a:moveTo>
                  <a:lnTo>
                    <a:pt x="1" y="16417"/>
                  </a:lnTo>
                  <a:lnTo>
                    <a:pt x="1" y="3506"/>
                  </a:lnTo>
                  <a:lnTo>
                    <a:pt x="559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2377450" y="1958475"/>
              <a:ext cx="25" cy="309500"/>
            </a:xfrm>
            <a:custGeom>
              <a:rect b="b" l="l" r="r" t="t"/>
              <a:pathLst>
                <a:path extrusionOk="0" fill="none" h="12380" w="1">
                  <a:moveTo>
                    <a:pt x="1" y="1"/>
                  </a:moveTo>
                  <a:lnTo>
                    <a:pt x="1" y="123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2539400" y="1857550"/>
              <a:ext cx="25" cy="323900"/>
            </a:xfrm>
            <a:custGeom>
              <a:rect b="b" l="l" r="r" t="t"/>
              <a:pathLst>
                <a:path extrusionOk="0" fill="none" h="12956" w="1">
                  <a:moveTo>
                    <a:pt x="0" y="0"/>
                  </a:moveTo>
                  <a:lnTo>
                    <a:pt x="0" y="1295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2796725" y="1619075"/>
              <a:ext cx="127600" cy="430375"/>
            </a:xfrm>
            <a:custGeom>
              <a:rect b="b" l="l" r="r" t="t"/>
              <a:pathLst>
                <a:path extrusionOk="0" fill="none" h="17215" w="5104">
                  <a:moveTo>
                    <a:pt x="1" y="3283"/>
                  </a:moveTo>
                  <a:lnTo>
                    <a:pt x="1" y="17215"/>
                  </a:lnTo>
                  <a:lnTo>
                    <a:pt x="5103" y="14420"/>
                  </a:lnTo>
                  <a:lnTo>
                    <a:pt x="5103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2964225" y="1484850"/>
              <a:ext cx="157525" cy="471450"/>
            </a:xfrm>
            <a:custGeom>
              <a:rect b="b" l="l" r="r" t="t"/>
              <a:pathLst>
                <a:path extrusionOk="0" fill="none" h="18858" w="6301">
                  <a:moveTo>
                    <a:pt x="6301" y="15263"/>
                  </a:moveTo>
                  <a:lnTo>
                    <a:pt x="0" y="18857"/>
                  </a:lnTo>
                  <a:lnTo>
                    <a:pt x="0" y="4260"/>
                  </a:lnTo>
                  <a:lnTo>
                    <a:pt x="6301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2812275" y="1691175"/>
              <a:ext cx="25" cy="352750"/>
            </a:xfrm>
            <a:custGeom>
              <a:rect b="b" l="l" r="r" t="t"/>
              <a:pathLst>
                <a:path extrusionOk="0" fill="none" h="14110" w="1">
                  <a:moveTo>
                    <a:pt x="0" y="0"/>
                  </a:moveTo>
                  <a:lnTo>
                    <a:pt x="0" y="141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2978650" y="1582475"/>
              <a:ext cx="25" cy="363825"/>
            </a:xfrm>
            <a:custGeom>
              <a:rect b="b" l="l" r="r" t="t"/>
              <a:pathLst>
                <a:path extrusionOk="0" fill="none" h="14553" w="1">
                  <a:moveTo>
                    <a:pt x="0" y="0"/>
                  </a:moveTo>
                  <a:lnTo>
                    <a:pt x="0" y="1455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1806225" y="2638425"/>
              <a:ext cx="97625" cy="320575"/>
            </a:xfrm>
            <a:custGeom>
              <a:rect b="b" l="l" r="r" t="t"/>
              <a:pathLst>
                <a:path extrusionOk="0" fill="none" h="12823" w="3905">
                  <a:moveTo>
                    <a:pt x="3905" y="0"/>
                  </a:moveTo>
                  <a:lnTo>
                    <a:pt x="0" y="1953"/>
                  </a:lnTo>
                  <a:lnTo>
                    <a:pt x="0" y="12823"/>
                  </a:lnTo>
                  <a:lnTo>
                    <a:pt x="3905" y="114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1636500" y="2709400"/>
              <a:ext cx="108750" cy="306175"/>
            </a:xfrm>
            <a:custGeom>
              <a:rect b="b" l="l" r="r" t="t"/>
              <a:pathLst>
                <a:path extrusionOk="0" fill="none" h="12247" w="4350">
                  <a:moveTo>
                    <a:pt x="4349" y="10782"/>
                  </a:moveTo>
                  <a:lnTo>
                    <a:pt x="4349" y="1"/>
                  </a:lnTo>
                  <a:lnTo>
                    <a:pt x="1" y="1731"/>
                  </a:lnTo>
                  <a:lnTo>
                    <a:pt x="1" y="1224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1656475" y="2744900"/>
              <a:ext cx="25" cy="265125"/>
            </a:xfrm>
            <a:custGeom>
              <a:rect b="b" l="l" r="r" t="t"/>
              <a:pathLst>
                <a:path extrusionOk="0" fill="none" h="10605" w="1">
                  <a:moveTo>
                    <a:pt x="1" y="1"/>
                  </a:moveTo>
                  <a:lnTo>
                    <a:pt x="1" y="1060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2145625" y="2478700"/>
              <a:ext cx="98750" cy="347200"/>
            </a:xfrm>
            <a:custGeom>
              <a:rect b="b" l="l" r="r" t="t"/>
              <a:pathLst>
                <a:path extrusionOk="0" fill="none" h="13888" w="3950">
                  <a:moveTo>
                    <a:pt x="3950" y="0"/>
                  </a:moveTo>
                  <a:lnTo>
                    <a:pt x="1" y="2041"/>
                  </a:lnTo>
                  <a:lnTo>
                    <a:pt x="1" y="13888"/>
                  </a:lnTo>
                  <a:lnTo>
                    <a:pt x="3950" y="123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019175" y="2539700"/>
              <a:ext cx="103200" cy="327250"/>
            </a:xfrm>
            <a:custGeom>
              <a:rect b="b" l="l" r="r" t="t"/>
              <a:pathLst>
                <a:path extrusionOk="0" fill="none" h="13090" w="4128">
                  <a:moveTo>
                    <a:pt x="4127" y="1"/>
                  </a:moveTo>
                  <a:lnTo>
                    <a:pt x="4127" y="11758"/>
                  </a:lnTo>
                  <a:lnTo>
                    <a:pt x="1" y="13089"/>
                  </a:lnTo>
                  <a:lnTo>
                    <a:pt x="1" y="204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2035825" y="2581850"/>
              <a:ext cx="25" cy="279550"/>
            </a:xfrm>
            <a:custGeom>
              <a:rect b="b" l="l" r="r" t="t"/>
              <a:pathLst>
                <a:path extrusionOk="0" fill="none" h="11182" w="1">
                  <a:moveTo>
                    <a:pt x="0" y="1"/>
                  </a:moveTo>
                  <a:lnTo>
                    <a:pt x="0" y="1118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2164500" y="2519725"/>
              <a:ext cx="25" cy="298400"/>
            </a:xfrm>
            <a:custGeom>
              <a:rect b="b" l="l" r="r" t="t"/>
              <a:pathLst>
                <a:path extrusionOk="0" fill="none" h="11936" w="1">
                  <a:moveTo>
                    <a:pt x="0" y="1"/>
                  </a:moveTo>
                  <a:lnTo>
                    <a:pt x="0" y="1193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361925" y="2364450"/>
              <a:ext cx="133125" cy="373825"/>
            </a:xfrm>
            <a:custGeom>
              <a:rect b="b" l="l" r="r" t="t"/>
              <a:pathLst>
                <a:path extrusionOk="0" fill="none" h="14953" w="5325">
                  <a:moveTo>
                    <a:pt x="5059" y="0"/>
                  </a:moveTo>
                  <a:lnTo>
                    <a:pt x="1" y="2529"/>
                  </a:lnTo>
                  <a:lnTo>
                    <a:pt x="1" y="14952"/>
                  </a:lnTo>
                  <a:lnTo>
                    <a:pt x="5325" y="1264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2521650" y="2276825"/>
              <a:ext cx="139775" cy="393775"/>
            </a:xfrm>
            <a:custGeom>
              <a:rect b="b" l="l" r="r" t="t"/>
              <a:pathLst>
                <a:path extrusionOk="0" fill="none" h="15751" w="5591">
                  <a:moveTo>
                    <a:pt x="5591" y="13577"/>
                  </a:moveTo>
                  <a:lnTo>
                    <a:pt x="1" y="15751"/>
                  </a:lnTo>
                  <a:lnTo>
                    <a:pt x="1" y="2840"/>
                  </a:lnTo>
                  <a:lnTo>
                    <a:pt x="559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2377450" y="2419900"/>
              <a:ext cx="25" cy="309500"/>
            </a:xfrm>
            <a:custGeom>
              <a:rect b="b" l="l" r="r" t="t"/>
              <a:pathLst>
                <a:path extrusionOk="0" fill="none" h="12380" w="1">
                  <a:moveTo>
                    <a:pt x="1" y="1"/>
                  </a:moveTo>
                  <a:lnTo>
                    <a:pt x="1" y="1238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2539400" y="2338925"/>
              <a:ext cx="25" cy="323925"/>
            </a:xfrm>
            <a:custGeom>
              <a:rect b="b" l="l" r="r" t="t"/>
              <a:pathLst>
                <a:path extrusionOk="0" fill="none" h="12957" w="1">
                  <a:moveTo>
                    <a:pt x="0" y="1"/>
                  </a:moveTo>
                  <a:lnTo>
                    <a:pt x="0" y="1295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2796725" y="2145925"/>
              <a:ext cx="127600" cy="415975"/>
            </a:xfrm>
            <a:custGeom>
              <a:rect b="b" l="l" r="r" t="t"/>
              <a:pathLst>
                <a:path extrusionOk="0" fill="none" h="16639" w="5104">
                  <a:moveTo>
                    <a:pt x="1" y="2663"/>
                  </a:moveTo>
                  <a:lnTo>
                    <a:pt x="1" y="16639"/>
                  </a:lnTo>
                  <a:lnTo>
                    <a:pt x="5103" y="14421"/>
                  </a:lnTo>
                  <a:lnTo>
                    <a:pt x="5103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2964225" y="2035025"/>
              <a:ext cx="157525" cy="453675"/>
            </a:xfrm>
            <a:custGeom>
              <a:rect b="b" l="l" r="r" t="t"/>
              <a:pathLst>
                <a:path extrusionOk="0" fill="none" h="18147" w="6301">
                  <a:moveTo>
                    <a:pt x="6301" y="15307"/>
                  </a:moveTo>
                  <a:lnTo>
                    <a:pt x="0" y="18147"/>
                  </a:lnTo>
                  <a:lnTo>
                    <a:pt x="0" y="3550"/>
                  </a:lnTo>
                  <a:lnTo>
                    <a:pt x="630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2812275" y="2204725"/>
              <a:ext cx="25" cy="352750"/>
            </a:xfrm>
            <a:custGeom>
              <a:rect b="b" l="l" r="r" t="t"/>
              <a:pathLst>
                <a:path extrusionOk="0" fill="none" h="14110" w="1">
                  <a:moveTo>
                    <a:pt x="0" y="0"/>
                  </a:moveTo>
                  <a:lnTo>
                    <a:pt x="0" y="141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2978650" y="2116000"/>
              <a:ext cx="25" cy="364950"/>
            </a:xfrm>
            <a:custGeom>
              <a:rect b="b" l="l" r="r" t="t"/>
              <a:pathLst>
                <a:path extrusionOk="0" fill="none" h="14598" w="1">
                  <a:moveTo>
                    <a:pt x="0" y="0"/>
                  </a:moveTo>
                  <a:lnTo>
                    <a:pt x="0" y="1459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1806225" y="3079875"/>
              <a:ext cx="97625" cy="305050"/>
            </a:xfrm>
            <a:custGeom>
              <a:rect b="b" l="l" r="r" t="t"/>
              <a:pathLst>
                <a:path extrusionOk="0" fill="none" h="12202" w="3905">
                  <a:moveTo>
                    <a:pt x="3905" y="1"/>
                  </a:moveTo>
                  <a:lnTo>
                    <a:pt x="0" y="1332"/>
                  </a:lnTo>
                  <a:lnTo>
                    <a:pt x="0" y="12202"/>
                  </a:lnTo>
                  <a:lnTo>
                    <a:pt x="3905" y="114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1636500" y="3126475"/>
              <a:ext cx="108750" cy="289525"/>
            </a:xfrm>
            <a:custGeom>
              <a:rect b="b" l="l" r="r" t="t"/>
              <a:pathLst>
                <a:path extrusionOk="0" fill="none" h="11581" w="4350">
                  <a:moveTo>
                    <a:pt x="4349" y="10782"/>
                  </a:moveTo>
                  <a:lnTo>
                    <a:pt x="4349" y="0"/>
                  </a:lnTo>
                  <a:lnTo>
                    <a:pt x="1" y="1065"/>
                  </a:lnTo>
                  <a:lnTo>
                    <a:pt x="1" y="1158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1656475" y="3148650"/>
              <a:ext cx="25" cy="264025"/>
            </a:xfrm>
            <a:custGeom>
              <a:rect b="b" l="l" r="r" t="t"/>
              <a:pathLst>
                <a:path extrusionOk="0" fill="none" h="10561" w="1">
                  <a:moveTo>
                    <a:pt x="1" y="1"/>
                  </a:moveTo>
                  <a:lnTo>
                    <a:pt x="1" y="105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2145625" y="2974500"/>
              <a:ext cx="98750" cy="330575"/>
            </a:xfrm>
            <a:custGeom>
              <a:rect b="b" l="l" r="r" t="t"/>
              <a:pathLst>
                <a:path extrusionOk="0" fill="none" h="13223" w="3950">
                  <a:moveTo>
                    <a:pt x="3950" y="1"/>
                  </a:moveTo>
                  <a:lnTo>
                    <a:pt x="1" y="1421"/>
                  </a:lnTo>
                  <a:lnTo>
                    <a:pt x="1" y="13222"/>
                  </a:lnTo>
                  <a:lnTo>
                    <a:pt x="3950" y="1229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2019175" y="3015550"/>
              <a:ext cx="103200" cy="311700"/>
            </a:xfrm>
            <a:custGeom>
              <a:rect b="b" l="l" r="r" t="t"/>
              <a:pathLst>
                <a:path extrusionOk="0" fill="none" h="12468" w="4128">
                  <a:moveTo>
                    <a:pt x="4127" y="0"/>
                  </a:moveTo>
                  <a:lnTo>
                    <a:pt x="4127" y="11758"/>
                  </a:lnTo>
                  <a:lnTo>
                    <a:pt x="1" y="12468"/>
                  </a:lnTo>
                  <a:lnTo>
                    <a:pt x="1" y="13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2035825" y="3044400"/>
              <a:ext cx="25" cy="279525"/>
            </a:xfrm>
            <a:custGeom>
              <a:rect b="b" l="l" r="r" t="t"/>
              <a:pathLst>
                <a:path extrusionOk="0" fill="none" h="11181" w="1">
                  <a:moveTo>
                    <a:pt x="0" y="0"/>
                  </a:moveTo>
                  <a:lnTo>
                    <a:pt x="0" y="1118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2164500" y="3002250"/>
              <a:ext cx="25" cy="298400"/>
            </a:xfrm>
            <a:custGeom>
              <a:rect b="b" l="l" r="r" t="t"/>
              <a:pathLst>
                <a:path extrusionOk="0" fill="none" h="11936" w="1">
                  <a:moveTo>
                    <a:pt x="0" y="0"/>
                  </a:moveTo>
                  <a:lnTo>
                    <a:pt x="0" y="119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2361925" y="2897975"/>
              <a:ext cx="133125" cy="353850"/>
            </a:xfrm>
            <a:custGeom>
              <a:rect b="b" l="l" r="r" t="t"/>
              <a:pathLst>
                <a:path extrusionOk="0" fill="none" h="14154" w="5325">
                  <a:moveTo>
                    <a:pt x="5059" y="0"/>
                  </a:moveTo>
                  <a:lnTo>
                    <a:pt x="1" y="1731"/>
                  </a:lnTo>
                  <a:lnTo>
                    <a:pt x="1" y="14154"/>
                  </a:lnTo>
                  <a:lnTo>
                    <a:pt x="5325" y="1269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2521650" y="2838075"/>
              <a:ext cx="139775" cy="370500"/>
            </a:xfrm>
            <a:custGeom>
              <a:rect b="b" l="l" r="r" t="t"/>
              <a:pathLst>
                <a:path extrusionOk="0" fill="none" h="14820" w="5591">
                  <a:moveTo>
                    <a:pt x="5591" y="13533"/>
                  </a:moveTo>
                  <a:lnTo>
                    <a:pt x="1" y="14819"/>
                  </a:lnTo>
                  <a:lnTo>
                    <a:pt x="1" y="1953"/>
                  </a:lnTo>
                  <a:lnTo>
                    <a:pt x="559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2377450" y="2935675"/>
              <a:ext cx="25" cy="309500"/>
            </a:xfrm>
            <a:custGeom>
              <a:rect b="b" l="l" r="r" t="t"/>
              <a:pathLst>
                <a:path extrusionOk="0" fill="none" h="12380" w="1">
                  <a:moveTo>
                    <a:pt x="1" y="1"/>
                  </a:moveTo>
                  <a:lnTo>
                    <a:pt x="1" y="1238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2539400" y="2880225"/>
              <a:ext cx="25" cy="323900"/>
            </a:xfrm>
            <a:custGeom>
              <a:rect b="b" l="l" r="r" t="t"/>
              <a:pathLst>
                <a:path extrusionOk="0" fill="none" h="12956" w="1">
                  <a:moveTo>
                    <a:pt x="0" y="1"/>
                  </a:moveTo>
                  <a:lnTo>
                    <a:pt x="0" y="1295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2796725" y="2747125"/>
              <a:ext cx="127600" cy="396000"/>
            </a:xfrm>
            <a:custGeom>
              <a:rect b="b" l="l" r="r" t="t"/>
              <a:pathLst>
                <a:path extrusionOk="0" fill="none" h="15840" w="5104">
                  <a:moveTo>
                    <a:pt x="1" y="1864"/>
                  </a:moveTo>
                  <a:lnTo>
                    <a:pt x="1" y="15840"/>
                  </a:lnTo>
                  <a:lnTo>
                    <a:pt x="5103" y="14420"/>
                  </a:lnTo>
                  <a:lnTo>
                    <a:pt x="5103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2964225" y="2667250"/>
              <a:ext cx="157525" cy="429300"/>
            </a:xfrm>
            <a:custGeom>
              <a:rect b="b" l="l" r="r" t="t"/>
              <a:pathLst>
                <a:path extrusionOk="0" fill="none" h="17172" w="6301">
                  <a:moveTo>
                    <a:pt x="6301" y="15308"/>
                  </a:moveTo>
                  <a:lnTo>
                    <a:pt x="0" y="17171"/>
                  </a:lnTo>
                  <a:lnTo>
                    <a:pt x="0" y="2530"/>
                  </a:lnTo>
                  <a:lnTo>
                    <a:pt x="6301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2812275" y="2788175"/>
              <a:ext cx="25" cy="352750"/>
            </a:xfrm>
            <a:custGeom>
              <a:rect b="b" l="l" r="r" t="t"/>
              <a:pathLst>
                <a:path extrusionOk="0" fill="none" h="14110" w="1">
                  <a:moveTo>
                    <a:pt x="0" y="0"/>
                  </a:moveTo>
                  <a:lnTo>
                    <a:pt x="0" y="1410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2978650" y="2724950"/>
              <a:ext cx="25" cy="364950"/>
            </a:xfrm>
            <a:custGeom>
              <a:rect b="b" l="l" r="r" t="t"/>
              <a:pathLst>
                <a:path extrusionOk="0" fill="none" h="14598" w="1">
                  <a:moveTo>
                    <a:pt x="0" y="0"/>
                  </a:moveTo>
                  <a:lnTo>
                    <a:pt x="0" y="1459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1806225" y="3480300"/>
              <a:ext cx="97625" cy="302850"/>
            </a:xfrm>
            <a:custGeom>
              <a:rect b="b" l="l" r="r" t="t"/>
              <a:pathLst>
                <a:path extrusionOk="0" fill="none" h="12114" w="3905">
                  <a:moveTo>
                    <a:pt x="3905" y="1"/>
                  </a:moveTo>
                  <a:lnTo>
                    <a:pt x="0" y="1243"/>
                  </a:lnTo>
                  <a:lnTo>
                    <a:pt x="0" y="12113"/>
                  </a:lnTo>
                  <a:lnTo>
                    <a:pt x="3905" y="114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1636500" y="3523550"/>
              <a:ext cx="108750" cy="286200"/>
            </a:xfrm>
            <a:custGeom>
              <a:rect b="b" l="l" r="r" t="t"/>
              <a:pathLst>
                <a:path extrusionOk="0" fill="none" h="11448" w="4350">
                  <a:moveTo>
                    <a:pt x="4349" y="10782"/>
                  </a:moveTo>
                  <a:lnTo>
                    <a:pt x="4349" y="1"/>
                  </a:lnTo>
                  <a:lnTo>
                    <a:pt x="1" y="977"/>
                  </a:lnTo>
                  <a:lnTo>
                    <a:pt x="1" y="1144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1656475" y="3543525"/>
              <a:ext cx="25" cy="264025"/>
            </a:xfrm>
            <a:custGeom>
              <a:rect b="b" l="l" r="r" t="t"/>
              <a:pathLst>
                <a:path extrusionOk="0" fill="none" h="10561" w="1">
                  <a:moveTo>
                    <a:pt x="1" y="1"/>
                  </a:moveTo>
                  <a:lnTo>
                    <a:pt x="1" y="1056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2145625" y="3413750"/>
              <a:ext cx="98750" cy="326125"/>
            </a:xfrm>
            <a:custGeom>
              <a:rect b="b" l="l" r="r" t="t"/>
              <a:pathLst>
                <a:path extrusionOk="0" fill="none" h="13045" w="3950">
                  <a:moveTo>
                    <a:pt x="3950" y="1"/>
                  </a:moveTo>
                  <a:lnTo>
                    <a:pt x="1" y="1198"/>
                  </a:lnTo>
                  <a:lnTo>
                    <a:pt x="1" y="13045"/>
                  </a:lnTo>
                  <a:lnTo>
                    <a:pt x="3950" y="1229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2019175" y="3449250"/>
              <a:ext cx="103200" cy="306150"/>
            </a:xfrm>
            <a:custGeom>
              <a:rect b="b" l="l" r="r" t="t"/>
              <a:pathLst>
                <a:path extrusionOk="0" fill="none" h="12246" w="4128">
                  <a:moveTo>
                    <a:pt x="4127" y="0"/>
                  </a:moveTo>
                  <a:lnTo>
                    <a:pt x="4127" y="11758"/>
                  </a:lnTo>
                  <a:lnTo>
                    <a:pt x="1" y="12246"/>
                  </a:lnTo>
                  <a:lnTo>
                    <a:pt x="1" y="115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2035825" y="3473650"/>
              <a:ext cx="25" cy="279550"/>
            </a:xfrm>
            <a:custGeom>
              <a:rect b="b" l="l" r="r" t="t"/>
              <a:pathLst>
                <a:path extrusionOk="0" fill="none" h="11182" w="1">
                  <a:moveTo>
                    <a:pt x="0" y="0"/>
                  </a:moveTo>
                  <a:lnTo>
                    <a:pt x="0" y="1118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2164500" y="3438150"/>
              <a:ext cx="25" cy="297300"/>
            </a:xfrm>
            <a:custGeom>
              <a:rect b="b" l="l" r="r" t="t"/>
              <a:pathLst>
                <a:path extrusionOk="0" fill="none" h="11892" w="1">
                  <a:moveTo>
                    <a:pt x="0" y="1"/>
                  </a:moveTo>
                  <a:lnTo>
                    <a:pt x="0" y="1189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2361925" y="3367175"/>
              <a:ext cx="133125" cy="341650"/>
            </a:xfrm>
            <a:custGeom>
              <a:rect b="b" l="l" r="r" t="t"/>
              <a:pathLst>
                <a:path extrusionOk="0" fill="none" h="13666" w="5325">
                  <a:moveTo>
                    <a:pt x="5059" y="0"/>
                  </a:moveTo>
                  <a:lnTo>
                    <a:pt x="1" y="1242"/>
                  </a:lnTo>
                  <a:lnTo>
                    <a:pt x="1" y="13665"/>
                  </a:lnTo>
                  <a:lnTo>
                    <a:pt x="5325" y="1273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2521650" y="3325025"/>
              <a:ext cx="139775" cy="357175"/>
            </a:xfrm>
            <a:custGeom>
              <a:rect b="b" l="l" r="r" t="t"/>
              <a:pathLst>
                <a:path extrusionOk="0" fill="none" h="14287" w="5591">
                  <a:moveTo>
                    <a:pt x="5591" y="13577"/>
                  </a:moveTo>
                  <a:lnTo>
                    <a:pt x="1" y="14287"/>
                  </a:lnTo>
                  <a:lnTo>
                    <a:pt x="1" y="1376"/>
                  </a:lnTo>
                  <a:lnTo>
                    <a:pt x="559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2377450" y="3394900"/>
              <a:ext cx="25" cy="309475"/>
            </a:xfrm>
            <a:custGeom>
              <a:rect b="b" l="l" r="r" t="t"/>
              <a:pathLst>
                <a:path extrusionOk="0" fill="none" h="12379" w="1">
                  <a:moveTo>
                    <a:pt x="1" y="0"/>
                  </a:moveTo>
                  <a:lnTo>
                    <a:pt x="1" y="1237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2539400" y="3354975"/>
              <a:ext cx="25" cy="323900"/>
            </a:xfrm>
            <a:custGeom>
              <a:rect b="b" l="l" r="r" t="t"/>
              <a:pathLst>
                <a:path extrusionOk="0" fill="none" h="12956" w="1">
                  <a:moveTo>
                    <a:pt x="0" y="0"/>
                  </a:moveTo>
                  <a:lnTo>
                    <a:pt x="0" y="1295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2796725" y="3261800"/>
              <a:ext cx="127600" cy="381575"/>
            </a:xfrm>
            <a:custGeom>
              <a:rect b="b" l="l" r="r" t="t"/>
              <a:pathLst>
                <a:path extrusionOk="0" fill="none" h="15263" w="5104">
                  <a:moveTo>
                    <a:pt x="1" y="1331"/>
                  </a:moveTo>
                  <a:lnTo>
                    <a:pt x="1" y="15263"/>
                  </a:lnTo>
                  <a:lnTo>
                    <a:pt x="5103" y="14420"/>
                  </a:lnTo>
                  <a:lnTo>
                    <a:pt x="5103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2964225" y="3201900"/>
              <a:ext cx="157525" cy="412650"/>
            </a:xfrm>
            <a:custGeom>
              <a:rect b="b" l="l" r="r" t="t"/>
              <a:pathLst>
                <a:path extrusionOk="0" fill="none" h="16506" w="6301">
                  <a:moveTo>
                    <a:pt x="6301" y="15263"/>
                  </a:moveTo>
                  <a:lnTo>
                    <a:pt x="0" y="16505"/>
                  </a:lnTo>
                  <a:lnTo>
                    <a:pt x="0" y="1908"/>
                  </a:lnTo>
                  <a:lnTo>
                    <a:pt x="630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2812275" y="3290625"/>
              <a:ext cx="25" cy="352750"/>
            </a:xfrm>
            <a:custGeom>
              <a:rect b="b" l="l" r="r" t="t"/>
              <a:pathLst>
                <a:path extrusionOk="0" fill="none" h="14110" w="1">
                  <a:moveTo>
                    <a:pt x="0" y="1"/>
                  </a:moveTo>
                  <a:lnTo>
                    <a:pt x="0" y="1411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2978650" y="3245150"/>
              <a:ext cx="25" cy="364950"/>
            </a:xfrm>
            <a:custGeom>
              <a:rect b="b" l="l" r="r" t="t"/>
              <a:pathLst>
                <a:path extrusionOk="0" fill="none" h="14598" w="1">
                  <a:moveTo>
                    <a:pt x="0" y="1"/>
                  </a:moveTo>
                  <a:lnTo>
                    <a:pt x="0" y="1459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4254225" y="1988425"/>
              <a:ext cx="176375" cy="404875"/>
            </a:xfrm>
            <a:custGeom>
              <a:rect b="b" l="l" r="r" t="t"/>
              <a:pathLst>
                <a:path extrusionOk="0" fill="none" h="16195" w="7055">
                  <a:moveTo>
                    <a:pt x="222" y="1"/>
                  </a:moveTo>
                  <a:lnTo>
                    <a:pt x="6966" y="4437"/>
                  </a:lnTo>
                  <a:lnTo>
                    <a:pt x="7055" y="16195"/>
                  </a:lnTo>
                  <a:lnTo>
                    <a:pt x="0" y="1215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4034600" y="1836475"/>
              <a:ext cx="185250" cy="435925"/>
            </a:xfrm>
            <a:custGeom>
              <a:rect b="b" l="l" r="r" t="t"/>
              <a:pathLst>
                <a:path extrusionOk="0" fill="none" h="17437" w="7410">
                  <a:moveTo>
                    <a:pt x="1" y="13222"/>
                  </a:moveTo>
                  <a:lnTo>
                    <a:pt x="7410" y="17437"/>
                  </a:lnTo>
                  <a:lnTo>
                    <a:pt x="7277" y="4881"/>
                  </a:lnTo>
                  <a:lnTo>
                    <a:pt x="178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4407300" y="2086050"/>
              <a:ext cx="2225" cy="293950"/>
            </a:xfrm>
            <a:custGeom>
              <a:rect b="b" l="l" r="r" t="t"/>
              <a:pathLst>
                <a:path extrusionOk="0" fill="none" h="11758" w="89">
                  <a:moveTo>
                    <a:pt x="0" y="0"/>
                  </a:moveTo>
                  <a:lnTo>
                    <a:pt x="89" y="1175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4194325" y="1942950"/>
              <a:ext cx="2250" cy="315050"/>
            </a:xfrm>
            <a:custGeom>
              <a:rect b="b" l="l" r="r" t="t"/>
              <a:pathLst>
                <a:path extrusionOk="0" fill="none" h="12602" w="90">
                  <a:moveTo>
                    <a:pt x="1" y="1"/>
                  </a:moveTo>
                  <a:lnTo>
                    <a:pt x="89" y="1260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4257550" y="2447650"/>
              <a:ext cx="176375" cy="382675"/>
            </a:xfrm>
            <a:custGeom>
              <a:rect b="b" l="l" r="r" t="t"/>
              <a:pathLst>
                <a:path extrusionOk="0" fill="none" h="15307" w="7055">
                  <a:moveTo>
                    <a:pt x="267" y="0"/>
                  </a:moveTo>
                  <a:lnTo>
                    <a:pt x="6966" y="3505"/>
                  </a:lnTo>
                  <a:lnTo>
                    <a:pt x="7055" y="15307"/>
                  </a:lnTo>
                  <a:lnTo>
                    <a:pt x="0" y="1220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4035700" y="2322300"/>
              <a:ext cx="187500" cy="415975"/>
            </a:xfrm>
            <a:custGeom>
              <a:rect b="b" l="l" r="r" t="t"/>
              <a:pathLst>
                <a:path extrusionOk="0" fill="none" h="16639" w="7500">
                  <a:moveTo>
                    <a:pt x="134" y="13488"/>
                  </a:moveTo>
                  <a:lnTo>
                    <a:pt x="7499" y="16638"/>
                  </a:lnTo>
                  <a:lnTo>
                    <a:pt x="7410" y="4082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4410625" y="2525275"/>
              <a:ext cx="2225" cy="293975"/>
            </a:xfrm>
            <a:custGeom>
              <a:rect b="b" l="l" r="r" t="t"/>
              <a:pathLst>
                <a:path extrusionOk="0" fill="none" h="11759" w="89">
                  <a:moveTo>
                    <a:pt x="0" y="1"/>
                  </a:moveTo>
                  <a:lnTo>
                    <a:pt x="89" y="1175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4197650" y="2412150"/>
              <a:ext cx="2250" cy="315025"/>
            </a:xfrm>
            <a:custGeom>
              <a:rect b="b" l="l" r="r" t="t"/>
              <a:pathLst>
                <a:path extrusionOk="0" fill="none" h="12601" w="90">
                  <a:moveTo>
                    <a:pt x="1" y="0"/>
                  </a:moveTo>
                  <a:lnTo>
                    <a:pt x="89" y="1260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4261975" y="2963425"/>
              <a:ext cx="176400" cy="353850"/>
            </a:xfrm>
            <a:custGeom>
              <a:rect b="b" l="l" r="r" t="t"/>
              <a:pathLst>
                <a:path extrusionOk="0" fill="none" h="14154" w="7056">
                  <a:moveTo>
                    <a:pt x="267" y="0"/>
                  </a:moveTo>
                  <a:lnTo>
                    <a:pt x="6922" y="2352"/>
                  </a:lnTo>
                  <a:lnTo>
                    <a:pt x="7055" y="14154"/>
                  </a:lnTo>
                  <a:lnTo>
                    <a:pt x="1" y="1224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4040150" y="2879125"/>
              <a:ext cx="187475" cy="382700"/>
            </a:xfrm>
            <a:custGeom>
              <a:rect b="b" l="l" r="r" t="t"/>
              <a:pathLst>
                <a:path extrusionOk="0" fill="none" h="15308" w="7499">
                  <a:moveTo>
                    <a:pt x="133" y="13444"/>
                  </a:moveTo>
                  <a:lnTo>
                    <a:pt x="7499" y="15307"/>
                  </a:lnTo>
                  <a:lnTo>
                    <a:pt x="7410" y="2751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4415050" y="3015550"/>
              <a:ext cx="2250" cy="293950"/>
            </a:xfrm>
            <a:custGeom>
              <a:rect b="b" l="l" r="r" t="t"/>
              <a:pathLst>
                <a:path extrusionOk="0" fill="none" h="11758" w="90">
                  <a:moveTo>
                    <a:pt x="1" y="0"/>
                  </a:moveTo>
                  <a:lnTo>
                    <a:pt x="89" y="1175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4202100" y="2939025"/>
              <a:ext cx="2225" cy="316125"/>
            </a:xfrm>
            <a:custGeom>
              <a:rect b="b" l="l" r="r" t="t"/>
              <a:pathLst>
                <a:path extrusionOk="0" fill="none" h="12645" w="89">
                  <a:moveTo>
                    <a:pt x="0" y="0"/>
                  </a:moveTo>
                  <a:lnTo>
                    <a:pt x="89" y="1264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4986300" y="2429900"/>
              <a:ext cx="95400" cy="307275"/>
            </a:xfrm>
            <a:custGeom>
              <a:rect b="b" l="l" r="r" t="t"/>
              <a:pathLst>
                <a:path extrusionOk="0" fill="none" h="12291" w="3816">
                  <a:moveTo>
                    <a:pt x="0" y="0"/>
                  </a:moveTo>
                  <a:lnTo>
                    <a:pt x="3816" y="2573"/>
                  </a:lnTo>
                  <a:lnTo>
                    <a:pt x="3816" y="12290"/>
                  </a:lnTo>
                  <a:lnTo>
                    <a:pt x="0" y="1020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5141575" y="2527500"/>
              <a:ext cx="106525" cy="295075"/>
            </a:xfrm>
            <a:custGeom>
              <a:rect b="b" l="l" r="r" t="t"/>
              <a:pathLst>
                <a:path extrusionOk="0" fill="none" h="11803" w="4261">
                  <a:moveTo>
                    <a:pt x="1" y="9628"/>
                  </a:moveTo>
                  <a:lnTo>
                    <a:pt x="1" y="1"/>
                  </a:lnTo>
                  <a:lnTo>
                    <a:pt x="4260" y="2441"/>
                  </a:lnTo>
                  <a:lnTo>
                    <a:pt x="4260" y="11802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5229200" y="2578525"/>
              <a:ext cx="25" cy="235175"/>
            </a:xfrm>
            <a:custGeom>
              <a:rect b="b" l="l" r="r" t="t"/>
              <a:pathLst>
                <a:path extrusionOk="0" fill="none" h="9407" w="1">
                  <a:moveTo>
                    <a:pt x="1" y="0"/>
                  </a:moveTo>
                  <a:lnTo>
                    <a:pt x="1" y="940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5061725" y="2480925"/>
              <a:ext cx="25" cy="245150"/>
            </a:xfrm>
            <a:custGeom>
              <a:rect b="b" l="l" r="r" t="t"/>
              <a:pathLst>
                <a:path extrusionOk="0" fill="none" h="9806" w="1">
                  <a:moveTo>
                    <a:pt x="0" y="0"/>
                  </a:moveTo>
                  <a:lnTo>
                    <a:pt x="0" y="980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4986300" y="2793700"/>
              <a:ext cx="95400" cy="295075"/>
            </a:xfrm>
            <a:custGeom>
              <a:rect b="b" l="l" r="r" t="t"/>
              <a:pathLst>
                <a:path extrusionOk="0" fill="none" h="11803" w="3816">
                  <a:moveTo>
                    <a:pt x="0" y="1"/>
                  </a:moveTo>
                  <a:lnTo>
                    <a:pt x="3816" y="2086"/>
                  </a:lnTo>
                  <a:lnTo>
                    <a:pt x="3816" y="11803"/>
                  </a:lnTo>
                  <a:lnTo>
                    <a:pt x="0" y="102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5141575" y="2872450"/>
              <a:ext cx="106525" cy="281775"/>
            </a:xfrm>
            <a:custGeom>
              <a:rect b="b" l="l" r="r" t="t"/>
              <a:pathLst>
                <a:path extrusionOk="0" fill="none" h="11271" w="4261">
                  <a:moveTo>
                    <a:pt x="1" y="9629"/>
                  </a:moveTo>
                  <a:lnTo>
                    <a:pt x="1" y="1"/>
                  </a:lnTo>
                  <a:lnTo>
                    <a:pt x="4260" y="1909"/>
                  </a:lnTo>
                  <a:lnTo>
                    <a:pt x="4260" y="1127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5229200" y="2912400"/>
              <a:ext cx="25" cy="235175"/>
            </a:xfrm>
            <a:custGeom>
              <a:rect b="b" l="l" r="r" t="t"/>
              <a:pathLst>
                <a:path extrusionOk="0" fill="none" h="9407" w="1">
                  <a:moveTo>
                    <a:pt x="1" y="0"/>
                  </a:moveTo>
                  <a:lnTo>
                    <a:pt x="1" y="940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5061725" y="2835850"/>
              <a:ext cx="25" cy="244050"/>
            </a:xfrm>
            <a:custGeom>
              <a:rect b="b" l="l" r="r" t="t"/>
              <a:pathLst>
                <a:path extrusionOk="0" fill="none" h="9762" w="1">
                  <a:moveTo>
                    <a:pt x="0" y="1"/>
                  </a:moveTo>
                  <a:lnTo>
                    <a:pt x="0" y="976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4986300" y="3190800"/>
              <a:ext cx="95400" cy="280650"/>
            </a:xfrm>
            <a:custGeom>
              <a:rect b="b" l="l" r="r" t="t"/>
              <a:pathLst>
                <a:path extrusionOk="0" fill="none" h="11226" w="3816">
                  <a:moveTo>
                    <a:pt x="0" y="1"/>
                  </a:moveTo>
                  <a:lnTo>
                    <a:pt x="3816" y="1465"/>
                  </a:lnTo>
                  <a:lnTo>
                    <a:pt x="3816" y="11226"/>
                  </a:lnTo>
                  <a:lnTo>
                    <a:pt x="0" y="102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5141575" y="3244050"/>
              <a:ext cx="106525" cy="265125"/>
            </a:xfrm>
            <a:custGeom>
              <a:rect b="b" l="l" r="r" t="t"/>
              <a:pathLst>
                <a:path extrusionOk="0" fill="none" h="10605" w="4261">
                  <a:moveTo>
                    <a:pt x="1" y="9628"/>
                  </a:moveTo>
                  <a:lnTo>
                    <a:pt x="1" y="0"/>
                  </a:lnTo>
                  <a:lnTo>
                    <a:pt x="4260" y="1287"/>
                  </a:lnTo>
                  <a:lnTo>
                    <a:pt x="4260" y="1060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5229200" y="3270675"/>
              <a:ext cx="25" cy="235175"/>
            </a:xfrm>
            <a:custGeom>
              <a:rect b="b" l="l" r="r" t="t"/>
              <a:pathLst>
                <a:path extrusionOk="0" fill="none" h="9407" w="1">
                  <a:moveTo>
                    <a:pt x="1" y="0"/>
                  </a:moveTo>
                  <a:lnTo>
                    <a:pt x="1" y="940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5061725" y="3220750"/>
              <a:ext cx="25" cy="244050"/>
            </a:xfrm>
            <a:custGeom>
              <a:rect b="b" l="l" r="r" t="t"/>
              <a:pathLst>
                <a:path extrusionOk="0" fill="none" h="9762" w="1">
                  <a:moveTo>
                    <a:pt x="0" y="1"/>
                  </a:moveTo>
                  <a:lnTo>
                    <a:pt x="0" y="976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4986300" y="3550175"/>
              <a:ext cx="95400" cy="277325"/>
            </a:xfrm>
            <a:custGeom>
              <a:rect b="b" l="l" r="r" t="t"/>
              <a:pathLst>
                <a:path extrusionOk="0" fill="none" h="11093" w="3816">
                  <a:moveTo>
                    <a:pt x="0" y="1"/>
                  </a:moveTo>
                  <a:lnTo>
                    <a:pt x="3816" y="1332"/>
                  </a:lnTo>
                  <a:lnTo>
                    <a:pt x="3816" y="11093"/>
                  </a:lnTo>
                  <a:lnTo>
                    <a:pt x="0" y="1025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5141575" y="3597875"/>
              <a:ext cx="106525" cy="261800"/>
            </a:xfrm>
            <a:custGeom>
              <a:rect b="b" l="l" r="r" t="t"/>
              <a:pathLst>
                <a:path extrusionOk="0" fill="none" h="10472" w="4261">
                  <a:moveTo>
                    <a:pt x="1" y="9673"/>
                  </a:moveTo>
                  <a:lnTo>
                    <a:pt x="1" y="1"/>
                  </a:lnTo>
                  <a:lnTo>
                    <a:pt x="4260" y="1154"/>
                  </a:lnTo>
                  <a:lnTo>
                    <a:pt x="4260" y="1047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5229200" y="3621175"/>
              <a:ext cx="25" cy="235175"/>
            </a:xfrm>
            <a:custGeom>
              <a:rect b="b" l="l" r="r" t="t"/>
              <a:pathLst>
                <a:path extrusionOk="0" fill="none" h="9407" w="1">
                  <a:moveTo>
                    <a:pt x="1" y="0"/>
                  </a:moveTo>
                  <a:lnTo>
                    <a:pt x="1" y="940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5061725" y="3576800"/>
              <a:ext cx="25" cy="245150"/>
            </a:xfrm>
            <a:custGeom>
              <a:rect b="b" l="l" r="r" t="t"/>
              <a:pathLst>
                <a:path extrusionOk="0" fill="none" h="9806" w="1">
                  <a:moveTo>
                    <a:pt x="0" y="1"/>
                  </a:moveTo>
                  <a:lnTo>
                    <a:pt x="0" y="980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5358975" y="2670575"/>
              <a:ext cx="63250" cy="257375"/>
            </a:xfrm>
            <a:custGeom>
              <a:rect b="b" l="l" r="r" t="t"/>
              <a:pathLst>
                <a:path extrusionOk="0" fill="none" h="10295" w="2530">
                  <a:moveTo>
                    <a:pt x="1" y="1"/>
                  </a:moveTo>
                  <a:lnTo>
                    <a:pt x="2530" y="1687"/>
                  </a:lnTo>
                  <a:lnTo>
                    <a:pt x="2530" y="10294"/>
                  </a:lnTo>
                  <a:lnTo>
                    <a:pt x="1" y="905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5461025" y="2733800"/>
              <a:ext cx="69900" cy="250725"/>
            </a:xfrm>
            <a:custGeom>
              <a:rect b="b" l="l" r="r" t="t"/>
              <a:pathLst>
                <a:path extrusionOk="0" fill="none" h="10029" w="2796">
                  <a:moveTo>
                    <a:pt x="1" y="8564"/>
                  </a:moveTo>
                  <a:lnTo>
                    <a:pt x="1" y="1"/>
                  </a:lnTo>
                  <a:lnTo>
                    <a:pt x="2796" y="1643"/>
                  </a:lnTo>
                  <a:lnTo>
                    <a:pt x="2796" y="10028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5518700" y="2767100"/>
              <a:ext cx="25" cy="211875"/>
            </a:xfrm>
            <a:custGeom>
              <a:rect b="b" l="l" r="r" t="t"/>
              <a:pathLst>
                <a:path extrusionOk="0" fill="none" h="8475" w="1">
                  <a:moveTo>
                    <a:pt x="1" y="0"/>
                  </a:moveTo>
                  <a:lnTo>
                    <a:pt x="1" y="847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5408900" y="2703875"/>
              <a:ext cx="25" cy="217425"/>
            </a:xfrm>
            <a:custGeom>
              <a:rect b="b" l="l" r="r" t="t"/>
              <a:pathLst>
                <a:path extrusionOk="0" fill="none" h="8697" w="1">
                  <a:moveTo>
                    <a:pt x="0" y="0"/>
                  </a:moveTo>
                  <a:lnTo>
                    <a:pt x="0" y="869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5358975" y="2991150"/>
              <a:ext cx="63250" cy="249600"/>
            </a:xfrm>
            <a:custGeom>
              <a:rect b="b" l="l" r="r" t="t"/>
              <a:pathLst>
                <a:path extrusionOk="0" fill="none" h="9984" w="2530">
                  <a:moveTo>
                    <a:pt x="1" y="0"/>
                  </a:moveTo>
                  <a:lnTo>
                    <a:pt x="2530" y="1376"/>
                  </a:lnTo>
                  <a:lnTo>
                    <a:pt x="2530" y="9983"/>
                  </a:lnTo>
                  <a:lnTo>
                    <a:pt x="1" y="905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5461025" y="3041050"/>
              <a:ext cx="69900" cy="241850"/>
            </a:xfrm>
            <a:custGeom>
              <a:rect b="b" l="l" r="r" t="t"/>
              <a:pathLst>
                <a:path extrusionOk="0" fill="none" h="9674" w="2796">
                  <a:moveTo>
                    <a:pt x="1" y="8608"/>
                  </a:moveTo>
                  <a:lnTo>
                    <a:pt x="1" y="1"/>
                  </a:lnTo>
                  <a:lnTo>
                    <a:pt x="2796" y="1288"/>
                  </a:lnTo>
                  <a:lnTo>
                    <a:pt x="2796" y="967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5518700" y="3067675"/>
              <a:ext cx="25" cy="210775"/>
            </a:xfrm>
            <a:custGeom>
              <a:rect b="b" l="l" r="r" t="t"/>
              <a:pathLst>
                <a:path extrusionOk="0" fill="none" h="8431" w="1">
                  <a:moveTo>
                    <a:pt x="1" y="1"/>
                  </a:moveTo>
                  <a:lnTo>
                    <a:pt x="1" y="843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5408900" y="3017775"/>
              <a:ext cx="25" cy="217425"/>
            </a:xfrm>
            <a:custGeom>
              <a:rect b="b" l="l" r="r" t="t"/>
              <a:pathLst>
                <a:path extrusionOk="0" fill="none" h="8697" w="1">
                  <a:moveTo>
                    <a:pt x="0" y="0"/>
                  </a:moveTo>
                  <a:lnTo>
                    <a:pt x="0" y="869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5358975" y="3340550"/>
              <a:ext cx="63250" cy="239600"/>
            </a:xfrm>
            <a:custGeom>
              <a:rect b="b" l="l" r="r" t="t"/>
              <a:pathLst>
                <a:path extrusionOk="0" fill="none" h="9584" w="2530">
                  <a:moveTo>
                    <a:pt x="1" y="0"/>
                  </a:moveTo>
                  <a:lnTo>
                    <a:pt x="2530" y="932"/>
                  </a:lnTo>
                  <a:lnTo>
                    <a:pt x="2530" y="9584"/>
                  </a:lnTo>
                  <a:lnTo>
                    <a:pt x="1" y="905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5461025" y="3373825"/>
              <a:ext cx="69900" cy="228525"/>
            </a:xfrm>
            <a:custGeom>
              <a:rect b="b" l="l" r="r" t="t"/>
              <a:pathLst>
                <a:path extrusionOk="0" fill="none" h="9141" w="2796">
                  <a:moveTo>
                    <a:pt x="1" y="8563"/>
                  </a:moveTo>
                  <a:lnTo>
                    <a:pt x="1" y="0"/>
                  </a:lnTo>
                  <a:lnTo>
                    <a:pt x="2796" y="755"/>
                  </a:lnTo>
                  <a:lnTo>
                    <a:pt x="2796" y="914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5518700" y="3389350"/>
              <a:ext cx="25" cy="210775"/>
            </a:xfrm>
            <a:custGeom>
              <a:rect b="b" l="l" r="r" t="t"/>
              <a:pathLst>
                <a:path extrusionOk="0" fill="none" h="8431" w="1">
                  <a:moveTo>
                    <a:pt x="1" y="0"/>
                  </a:moveTo>
                  <a:lnTo>
                    <a:pt x="1" y="843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5408900" y="3359400"/>
              <a:ext cx="25" cy="217425"/>
            </a:xfrm>
            <a:custGeom>
              <a:rect b="b" l="l" r="r" t="t"/>
              <a:pathLst>
                <a:path extrusionOk="0" fill="none" h="8697" w="1">
                  <a:moveTo>
                    <a:pt x="0" y="1"/>
                  </a:moveTo>
                  <a:lnTo>
                    <a:pt x="0" y="869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5358975" y="3657775"/>
              <a:ext cx="63250" cy="238500"/>
            </a:xfrm>
            <a:custGeom>
              <a:rect b="b" l="l" r="r" t="t"/>
              <a:pathLst>
                <a:path extrusionOk="0" fill="none" h="9540" w="2530">
                  <a:moveTo>
                    <a:pt x="1" y="1"/>
                  </a:moveTo>
                  <a:lnTo>
                    <a:pt x="2530" y="888"/>
                  </a:lnTo>
                  <a:lnTo>
                    <a:pt x="2530" y="9540"/>
                  </a:lnTo>
                  <a:lnTo>
                    <a:pt x="1" y="900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5461025" y="3688825"/>
              <a:ext cx="69900" cy="228525"/>
            </a:xfrm>
            <a:custGeom>
              <a:rect b="b" l="l" r="r" t="t"/>
              <a:pathLst>
                <a:path extrusionOk="0" fill="none" h="9141" w="2796">
                  <a:moveTo>
                    <a:pt x="1" y="8608"/>
                  </a:moveTo>
                  <a:lnTo>
                    <a:pt x="1" y="1"/>
                  </a:lnTo>
                  <a:lnTo>
                    <a:pt x="2796" y="755"/>
                  </a:lnTo>
                  <a:lnTo>
                    <a:pt x="2796" y="914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5518700" y="3704350"/>
              <a:ext cx="25" cy="211900"/>
            </a:xfrm>
            <a:custGeom>
              <a:rect b="b" l="l" r="r" t="t"/>
              <a:pathLst>
                <a:path extrusionOk="0" fill="none" h="8476" w="1">
                  <a:moveTo>
                    <a:pt x="1" y="1"/>
                  </a:moveTo>
                  <a:lnTo>
                    <a:pt x="1" y="847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5408900" y="3675525"/>
              <a:ext cx="25" cy="217425"/>
            </a:xfrm>
            <a:custGeom>
              <a:rect b="b" l="l" r="r" t="t"/>
              <a:pathLst>
                <a:path extrusionOk="0" fill="none" h="8697" w="1">
                  <a:moveTo>
                    <a:pt x="0" y="0"/>
                  </a:moveTo>
                  <a:lnTo>
                    <a:pt x="0" y="869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5629625" y="2799250"/>
              <a:ext cx="89875" cy="264025"/>
            </a:xfrm>
            <a:custGeom>
              <a:rect b="b" l="l" r="r" t="t"/>
              <a:pathLst>
                <a:path extrusionOk="0" fill="none" h="10561" w="3595">
                  <a:moveTo>
                    <a:pt x="1" y="1"/>
                  </a:moveTo>
                  <a:lnTo>
                    <a:pt x="3594" y="2618"/>
                  </a:lnTo>
                  <a:lnTo>
                    <a:pt x="3594" y="10560"/>
                  </a:lnTo>
                  <a:lnTo>
                    <a:pt x="1" y="843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5774925" y="2900200"/>
              <a:ext cx="99850" cy="248475"/>
            </a:xfrm>
            <a:custGeom>
              <a:rect b="b" l="l" r="r" t="t"/>
              <a:pathLst>
                <a:path extrusionOk="0" fill="none" h="9939" w="3994">
                  <a:moveTo>
                    <a:pt x="1" y="7809"/>
                  </a:moveTo>
                  <a:lnTo>
                    <a:pt x="1" y="0"/>
                  </a:lnTo>
                  <a:lnTo>
                    <a:pt x="3994" y="2485"/>
                  </a:lnTo>
                  <a:lnTo>
                    <a:pt x="3994" y="9939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5857025" y="2952325"/>
              <a:ext cx="25" cy="187475"/>
            </a:xfrm>
            <a:custGeom>
              <a:rect b="b" l="l" r="r" t="t"/>
              <a:pathLst>
                <a:path extrusionOk="0" fill="none" h="7499" w="1">
                  <a:moveTo>
                    <a:pt x="0" y="0"/>
                  </a:moveTo>
                  <a:lnTo>
                    <a:pt x="0" y="74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5700625" y="2852500"/>
              <a:ext cx="25" cy="199675"/>
            </a:xfrm>
            <a:custGeom>
              <a:rect b="b" l="l" r="r" t="t"/>
              <a:pathLst>
                <a:path extrusionOk="0" fill="none" h="7987" w="1">
                  <a:moveTo>
                    <a:pt x="0" y="0"/>
                  </a:moveTo>
                  <a:lnTo>
                    <a:pt x="0" y="798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5629625" y="3099850"/>
              <a:ext cx="89875" cy="250700"/>
            </a:xfrm>
            <a:custGeom>
              <a:rect b="b" l="l" r="r" t="t"/>
              <a:pathLst>
                <a:path extrusionOk="0" fill="none" h="10028" w="3595">
                  <a:moveTo>
                    <a:pt x="1" y="0"/>
                  </a:moveTo>
                  <a:lnTo>
                    <a:pt x="3594" y="2086"/>
                  </a:lnTo>
                  <a:lnTo>
                    <a:pt x="3594" y="10028"/>
                  </a:lnTo>
                  <a:lnTo>
                    <a:pt x="1" y="843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5774925" y="3178600"/>
              <a:ext cx="99850" cy="235175"/>
            </a:xfrm>
            <a:custGeom>
              <a:rect b="b" l="l" r="r" t="t"/>
              <a:pathLst>
                <a:path extrusionOk="0" fill="none" h="9407" w="3994">
                  <a:moveTo>
                    <a:pt x="1" y="7809"/>
                  </a:moveTo>
                  <a:lnTo>
                    <a:pt x="1" y="1"/>
                  </a:lnTo>
                  <a:lnTo>
                    <a:pt x="3994" y="1953"/>
                  </a:lnTo>
                  <a:lnTo>
                    <a:pt x="3994" y="940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5857025" y="3219650"/>
              <a:ext cx="25" cy="187475"/>
            </a:xfrm>
            <a:custGeom>
              <a:rect b="b" l="l" r="r" t="t"/>
              <a:pathLst>
                <a:path extrusionOk="0" fill="none" h="7499" w="1">
                  <a:moveTo>
                    <a:pt x="0" y="0"/>
                  </a:moveTo>
                  <a:lnTo>
                    <a:pt x="0" y="749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5700625" y="3142000"/>
              <a:ext cx="25" cy="199675"/>
            </a:xfrm>
            <a:custGeom>
              <a:rect b="b" l="l" r="r" t="t"/>
              <a:pathLst>
                <a:path extrusionOk="0" fill="none" h="7987" w="1">
                  <a:moveTo>
                    <a:pt x="0" y="0"/>
                  </a:moveTo>
                  <a:lnTo>
                    <a:pt x="0" y="798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5629625" y="3427050"/>
              <a:ext cx="89875" cy="234075"/>
            </a:xfrm>
            <a:custGeom>
              <a:rect b="b" l="l" r="r" t="t"/>
              <a:pathLst>
                <a:path extrusionOk="0" fill="none" h="9363" w="3595">
                  <a:moveTo>
                    <a:pt x="1" y="1"/>
                  </a:moveTo>
                  <a:lnTo>
                    <a:pt x="3594" y="1465"/>
                  </a:lnTo>
                  <a:lnTo>
                    <a:pt x="3594" y="9363"/>
                  </a:lnTo>
                  <a:lnTo>
                    <a:pt x="1" y="843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5774925" y="3480300"/>
              <a:ext cx="99850" cy="217425"/>
            </a:xfrm>
            <a:custGeom>
              <a:rect b="b" l="l" r="r" t="t"/>
              <a:pathLst>
                <a:path extrusionOk="0" fill="none" h="8697" w="3994">
                  <a:moveTo>
                    <a:pt x="1" y="7809"/>
                  </a:moveTo>
                  <a:lnTo>
                    <a:pt x="1" y="1"/>
                  </a:lnTo>
                  <a:lnTo>
                    <a:pt x="3994" y="1243"/>
                  </a:lnTo>
                  <a:lnTo>
                    <a:pt x="3994" y="8697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5857025" y="3505825"/>
              <a:ext cx="25" cy="188575"/>
            </a:xfrm>
            <a:custGeom>
              <a:rect b="b" l="l" r="r" t="t"/>
              <a:pathLst>
                <a:path extrusionOk="0" fill="none" h="7543" w="1">
                  <a:moveTo>
                    <a:pt x="0" y="0"/>
                  </a:moveTo>
                  <a:lnTo>
                    <a:pt x="0" y="754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>
              <a:off x="5700625" y="3455900"/>
              <a:ext cx="25" cy="199675"/>
            </a:xfrm>
            <a:custGeom>
              <a:rect b="b" l="l" r="r" t="t"/>
              <a:pathLst>
                <a:path extrusionOk="0" fill="none" h="7987" w="1">
                  <a:moveTo>
                    <a:pt x="0" y="1"/>
                  </a:moveTo>
                  <a:lnTo>
                    <a:pt x="0" y="798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>
              <a:off x="5629625" y="3723225"/>
              <a:ext cx="89875" cy="228525"/>
            </a:xfrm>
            <a:custGeom>
              <a:rect b="b" l="l" r="r" t="t"/>
              <a:pathLst>
                <a:path extrusionOk="0" fill="none" h="9141" w="3595">
                  <a:moveTo>
                    <a:pt x="1" y="0"/>
                  </a:moveTo>
                  <a:lnTo>
                    <a:pt x="3594" y="1198"/>
                  </a:lnTo>
                  <a:lnTo>
                    <a:pt x="3594" y="9140"/>
                  </a:lnTo>
                  <a:lnTo>
                    <a:pt x="1" y="843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>
              <a:off x="5774925" y="3766475"/>
              <a:ext cx="99850" cy="211875"/>
            </a:xfrm>
            <a:custGeom>
              <a:rect b="b" l="l" r="r" t="t"/>
              <a:pathLst>
                <a:path extrusionOk="0" fill="none" h="8475" w="3994">
                  <a:moveTo>
                    <a:pt x="1" y="7809"/>
                  </a:moveTo>
                  <a:lnTo>
                    <a:pt x="1" y="1"/>
                  </a:lnTo>
                  <a:lnTo>
                    <a:pt x="3994" y="1021"/>
                  </a:lnTo>
                  <a:lnTo>
                    <a:pt x="3994" y="8475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>
              <a:off x="5857025" y="3787550"/>
              <a:ext cx="25" cy="187475"/>
            </a:xfrm>
            <a:custGeom>
              <a:rect b="b" l="l" r="r" t="t"/>
              <a:pathLst>
                <a:path extrusionOk="0" fill="none" h="7499" w="1">
                  <a:moveTo>
                    <a:pt x="0" y="1"/>
                  </a:moveTo>
                  <a:lnTo>
                    <a:pt x="0" y="74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>
              <a:off x="5700625" y="3747625"/>
              <a:ext cx="25" cy="199675"/>
            </a:xfrm>
            <a:custGeom>
              <a:rect b="b" l="l" r="r" t="t"/>
              <a:pathLst>
                <a:path extrusionOk="0" fill="none" h="7987" w="1">
                  <a:moveTo>
                    <a:pt x="0" y="0"/>
                  </a:moveTo>
                  <a:lnTo>
                    <a:pt x="0" y="798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>
              <a:off x="4562575" y="2204725"/>
              <a:ext cx="144225" cy="358300"/>
            </a:xfrm>
            <a:custGeom>
              <a:rect b="b" l="l" r="r" t="t"/>
              <a:pathLst>
                <a:path extrusionOk="0" fill="none" h="14332" w="5769">
                  <a:moveTo>
                    <a:pt x="1" y="0"/>
                  </a:moveTo>
                  <a:lnTo>
                    <a:pt x="5724" y="3639"/>
                  </a:lnTo>
                  <a:lnTo>
                    <a:pt x="5769" y="14331"/>
                  </a:lnTo>
                  <a:lnTo>
                    <a:pt x="45" y="113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"/>
            <p:cNvSpPr/>
            <p:nvPr/>
          </p:nvSpPr>
          <p:spPr>
            <a:xfrm>
              <a:off x="4738950" y="2313425"/>
              <a:ext cx="148650" cy="335000"/>
            </a:xfrm>
            <a:custGeom>
              <a:rect b="b" l="l" r="r" t="t"/>
              <a:pathLst>
                <a:path extrusionOk="0" fill="none" h="13400" w="5946">
                  <a:moveTo>
                    <a:pt x="0" y="1"/>
                  </a:moveTo>
                  <a:lnTo>
                    <a:pt x="45" y="10649"/>
                  </a:lnTo>
                  <a:lnTo>
                    <a:pt x="5945" y="13400"/>
                  </a:lnTo>
                  <a:lnTo>
                    <a:pt x="5945" y="355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"/>
            <p:cNvSpPr/>
            <p:nvPr/>
          </p:nvSpPr>
          <p:spPr>
            <a:xfrm>
              <a:off x="4864275" y="2388850"/>
              <a:ext cx="1150" cy="248475"/>
            </a:xfrm>
            <a:custGeom>
              <a:rect b="b" l="l" r="r" t="t"/>
              <a:pathLst>
                <a:path extrusionOk="0" fill="none" h="9939" w="46">
                  <a:moveTo>
                    <a:pt x="1" y="1"/>
                  </a:moveTo>
                  <a:lnTo>
                    <a:pt x="45" y="99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"/>
            <p:cNvSpPr/>
            <p:nvPr/>
          </p:nvSpPr>
          <p:spPr>
            <a:xfrm>
              <a:off x="4677925" y="2277925"/>
              <a:ext cx="1150" cy="270675"/>
            </a:xfrm>
            <a:custGeom>
              <a:rect b="b" l="l" r="r" t="t"/>
              <a:pathLst>
                <a:path extrusionOk="0" fill="none" h="10827" w="46">
                  <a:moveTo>
                    <a:pt x="1" y="1"/>
                  </a:moveTo>
                  <a:lnTo>
                    <a:pt x="45" y="1082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"/>
            <p:cNvSpPr/>
            <p:nvPr/>
          </p:nvSpPr>
          <p:spPr>
            <a:xfrm>
              <a:off x="4563700" y="2615125"/>
              <a:ext cx="144200" cy="341650"/>
            </a:xfrm>
            <a:custGeom>
              <a:rect b="b" l="l" r="r" t="t"/>
              <a:pathLst>
                <a:path extrusionOk="0" fill="none" h="13666" w="5768">
                  <a:moveTo>
                    <a:pt x="0" y="1"/>
                  </a:moveTo>
                  <a:lnTo>
                    <a:pt x="5724" y="2929"/>
                  </a:lnTo>
                  <a:lnTo>
                    <a:pt x="5768" y="13666"/>
                  </a:lnTo>
                  <a:lnTo>
                    <a:pt x="44" y="113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4740050" y="2703875"/>
              <a:ext cx="149775" cy="317250"/>
            </a:xfrm>
            <a:custGeom>
              <a:rect b="b" l="l" r="r" t="t"/>
              <a:pathLst>
                <a:path extrusionOk="0" fill="none" h="12690" w="5991">
                  <a:moveTo>
                    <a:pt x="1" y="0"/>
                  </a:moveTo>
                  <a:lnTo>
                    <a:pt x="45" y="10604"/>
                  </a:lnTo>
                  <a:lnTo>
                    <a:pt x="5990" y="12689"/>
                  </a:lnTo>
                  <a:lnTo>
                    <a:pt x="5946" y="284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4865400" y="2763750"/>
              <a:ext cx="1125" cy="249600"/>
            </a:xfrm>
            <a:custGeom>
              <a:rect b="b" l="l" r="r" t="t"/>
              <a:pathLst>
                <a:path extrusionOk="0" fill="none" h="9984" w="45">
                  <a:moveTo>
                    <a:pt x="0" y="1"/>
                  </a:moveTo>
                  <a:lnTo>
                    <a:pt x="45" y="998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"/>
            <p:cNvSpPr/>
            <p:nvPr/>
          </p:nvSpPr>
          <p:spPr>
            <a:xfrm>
              <a:off x="4679050" y="2675025"/>
              <a:ext cx="2250" cy="270675"/>
            </a:xfrm>
            <a:custGeom>
              <a:rect b="b" l="l" r="r" t="t"/>
              <a:pathLst>
                <a:path extrusionOk="0" fill="none" h="10827" w="90">
                  <a:moveTo>
                    <a:pt x="0" y="0"/>
                  </a:moveTo>
                  <a:lnTo>
                    <a:pt x="89" y="1082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"/>
            <p:cNvSpPr/>
            <p:nvPr/>
          </p:nvSpPr>
          <p:spPr>
            <a:xfrm>
              <a:off x="4565900" y="3071000"/>
              <a:ext cx="143125" cy="320600"/>
            </a:xfrm>
            <a:custGeom>
              <a:rect b="b" l="l" r="r" t="t"/>
              <a:pathLst>
                <a:path extrusionOk="0" fill="none" h="12824" w="5725">
                  <a:moveTo>
                    <a:pt x="1" y="1"/>
                  </a:moveTo>
                  <a:lnTo>
                    <a:pt x="5680" y="2086"/>
                  </a:lnTo>
                  <a:lnTo>
                    <a:pt x="5724" y="12823"/>
                  </a:lnTo>
                  <a:lnTo>
                    <a:pt x="45" y="1131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"/>
            <p:cNvSpPr/>
            <p:nvPr/>
          </p:nvSpPr>
          <p:spPr>
            <a:xfrm>
              <a:off x="4742275" y="3133125"/>
              <a:ext cx="148650" cy="297300"/>
            </a:xfrm>
            <a:custGeom>
              <a:rect b="b" l="l" r="r" t="t"/>
              <a:pathLst>
                <a:path extrusionOk="0" fill="none" h="11892" w="5946">
                  <a:moveTo>
                    <a:pt x="0" y="0"/>
                  </a:moveTo>
                  <a:lnTo>
                    <a:pt x="45" y="10604"/>
                  </a:lnTo>
                  <a:lnTo>
                    <a:pt x="5946" y="11891"/>
                  </a:lnTo>
                  <a:lnTo>
                    <a:pt x="5901" y="204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"/>
            <p:cNvSpPr/>
            <p:nvPr/>
          </p:nvSpPr>
          <p:spPr>
            <a:xfrm>
              <a:off x="4866500" y="3176375"/>
              <a:ext cx="1125" cy="248500"/>
            </a:xfrm>
            <a:custGeom>
              <a:rect b="b" l="l" r="r" t="t"/>
              <a:pathLst>
                <a:path extrusionOk="0" fill="none" h="9940" w="45">
                  <a:moveTo>
                    <a:pt x="1" y="1"/>
                  </a:moveTo>
                  <a:lnTo>
                    <a:pt x="45" y="99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"/>
            <p:cNvSpPr/>
            <p:nvPr/>
          </p:nvSpPr>
          <p:spPr>
            <a:xfrm>
              <a:off x="4681275" y="3113150"/>
              <a:ext cx="1125" cy="270675"/>
            </a:xfrm>
            <a:custGeom>
              <a:rect b="b" l="l" r="r" t="t"/>
              <a:pathLst>
                <a:path extrusionOk="0" fill="none" h="10827" w="45">
                  <a:moveTo>
                    <a:pt x="0" y="1"/>
                  </a:moveTo>
                  <a:lnTo>
                    <a:pt x="44" y="1082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"/>
            <p:cNvSpPr/>
            <p:nvPr/>
          </p:nvSpPr>
          <p:spPr>
            <a:xfrm>
              <a:off x="4567025" y="3475875"/>
              <a:ext cx="144200" cy="309475"/>
            </a:xfrm>
            <a:custGeom>
              <a:rect b="b" l="l" r="r" t="t"/>
              <a:pathLst>
                <a:path extrusionOk="0" fill="none" h="12379" w="5768">
                  <a:moveTo>
                    <a:pt x="0" y="0"/>
                  </a:moveTo>
                  <a:lnTo>
                    <a:pt x="5724" y="1642"/>
                  </a:lnTo>
                  <a:lnTo>
                    <a:pt x="5768" y="12379"/>
                  </a:lnTo>
                  <a:lnTo>
                    <a:pt x="45" y="1131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"/>
            <p:cNvSpPr/>
            <p:nvPr/>
          </p:nvSpPr>
          <p:spPr>
            <a:xfrm>
              <a:off x="4743375" y="3524675"/>
              <a:ext cx="148650" cy="285075"/>
            </a:xfrm>
            <a:custGeom>
              <a:rect b="b" l="l" r="r" t="t"/>
              <a:pathLst>
                <a:path extrusionOk="0" fill="none" h="11403" w="5946">
                  <a:moveTo>
                    <a:pt x="1" y="0"/>
                  </a:moveTo>
                  <a:lnTo>
                    <a:pt x="45" y="10604"/>
                  </a:lnTo>
                  <a:lnTo>
                    <a:pt x="5946" y="11403"/>
                  </a:lnTo>
                  <a:lnTo>
                    <a:pt x="5902" y="1553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"/>
            <p:cNvSpPr/>
            <p:nvPr/>
          </p:nvSpPr>
          <p:spPr>
            <a:xfrm>
              <a:off x="4868725" y="3557950"/>
              <a:ext cx="25" cy="249600"/>
            </a:xfrm>
            <a:custGeom>
              <a:rect b="b" l="l" r="r" t="t"/>
              <a:pathLst>
                <a:path extrusionOk="0" fill="none" h="9984" w="1">
                  <a:moveTo>
                    <a:pt x="0" y="0"/>
                  </a:moveTo>
                  <a:lnTo>
                    <a:pt x="0" y="998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"/>
            <p:cNvSpPr/>
            <p:nvPr/>
          </p:nvSpPr>
          <p:spPr>
            <a:xfrm>
              <a:off x="4682375" y="3509150"/>
              <a:ext cx="1125" cy="270650"/>
            </a:xfrm>
            <a:custGeom>
              <a:rect b="b" l="l" r="r" t="t"/>
              <a:pathLst>
                <a:path extrusionOk="0" fill="none" h="10826" w="45">
                  <a:moveTo>
                    <a:pt x="0" y="0"/>
                  </a:moveTo>
                  <a:lnTo>
                    <a:pt x="45" y="1082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"/>
            <p:cNvSpPr/>
            <p:nvPr/>
          </p:nvSpPr>
          <p:spPr>
            <a:xfrm>
              <a:off x="4265325" y="3418200"/>
              <a:ext cx="176375" cy="331675"/>
            </a:xfrm>
            <a:custGeom>
              <a:rect b="b" l="l" r="r" t="t"/>
              <a:pathLst>
                <a:path extrusionOk="0" fill="none" h="13267" w="7055">
                  <a:moveTo>
                    <a:pt x="266" y="0"/>
                  </a:moveTo>
                  <a:lnTo>
                    <a:pt x="6966" y="1509"/>
                  </a:lnTo>
                  <a:lnTo>
                    <a:pt x="7055" y="13266"/>
                  </a:lnTo>
                  <a:lnTo>
                    <a:pt x="0" y="1229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"/>
            <p:cNvSpPr/>
            <p:nvPr/>
          </p:nvSpPr>
          <p:spPr>
            <a:xfrm>
              <a:off x="4044575" y="3362725"/>
              <a:ext cx="186375" cy="359400"/>
            </a:xfrm>
            <a:custGeom>
              <a:rect b="b" l="l" r="r" t="t"/>
              <a:pathLst>
                <a:path extrusionOk="0" fill="none" h="14376" w="7455">
                  <a:moveTo>
                    <a:pt x="90" y="13444"/>
                  </a:moveTo>
                  <a:lnTo>
                    <a:pt x="7455" y="14376"/>
                  </a:lnTo>
                  <a:lnTo>
                    <a:pt x="7366" y="182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"/>
            <p:cNvSpPr/>
            <p:nvPr/>
          </p:nvSpPr>
          <p:spPr>
            <a:xfrm>
              <a:off x="4418375" y="3451475"/>
              <a:ext cx="2250" cy="293950"/>
            </a:xfrm>
            <a:custGeom>
              <a:rect b="b" l="l" r="r" t="t"/>
              <a:pathLst>
                <a:path extrusionOk="0" fill="none" h="11758" w="90">
                  <a:moveTo>
                    <a:pt x="1" y="0"/>
                  </a:moveTo>
                  <a:lnTo>
                    <a:pt x="90" y="1175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4205425" y="3402650"/>
              <a:ext cx="3350" cy="315050"/>
            </a:xfrm>
            <a:custGeom>
              <a:rect b="b" l="l" r="r" t="t"/>
              <a:pathLst>
                <a:path extrusionOk="0" fill="none" h="12602" w="134">
                  <a:moveTo>
                    <a:pt x="0" y="1"/>
                  </a:moveTo>
                  <a:lnTo>
                    <a:pt x="133" y="1260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3691850" y="1676750"/>
              <a:ext cx="211900" cy="462550"/>
            </a:xfrm>
            <a:custGeom>
              <a:rect b="b" l="l" r="r" t="t"/>
              <a:pathLst>
                <a:path extrusionOk="0" fill="none" h="18502" w="8476">
                  <a:moveTo>
                    <a:pt x="8431" y="5058"/>
                  </a:moveTo>
                  <a:lnTo>
                    <a:pt x="8475" y="18502"/>
                  </a:lnTo>
                  <a:lnTo>
                    <a:pt x="45" y="14154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3369075" y="1464875"/>
              <a:ext cx="258475" cy="530225"/>
            </a:xfrm>
            <a:custGeom>
              <a:rect b="b" l="l" r="r" t="t"/>
              <a:pathLst>
                <a:path extrusionOk="0" fill="none" h="21209" w="10339">
                  <a:moveTo>
                    <a:pt x="45" y="15441"/>
                  </a:moveTo>
                  <a:lnTo>
                    <a:pt x="10338" y="21209"/>
                  </a:lnTo>
                  <a:lnTo>
                    <a:pt x="10294" y="6789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3877100" y="1787675"/>
              <a:ext cx="1125" cy="341650"/>
            </a:xfrm>
            <a:custGeom>
              <a:rect b="b" l="l" r="r" t="t"/>
              <a:pathLst>
                <a:path extrusionOk="0" fill="none" h="13666" w="45">
                  <a:moveTo>
                    <a:pt x="0" y="0"/>
                  </a:moveTo>
                  <a:lnTo>
                    <a:pt x="45" y="1366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3604225" y="1620175"/>
              <a:ext cx="1150" cy="360525"/>
            </a:xfrm>
            <a:custGeom>
              <a:rect b="b" l="l" r="r" t="t"/>
              <a:pathLst>
                <a:path extrusionOk="0" fill="none" h="14421" w="46">
                  <a:moveTo>
                    <a:pt x="1" y="1"/>
                  </a:moveTo>
                  <a:lnTo>
                    <a:pt x="45" y="144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3692975" y="2194750"/>
              <a:ext cx="211875" cy="439250"/>
            </a:xfrm>
            <a:custGeom>
              <a:rect b="b" l="l" r="r" t="t"/>
              <a:pathLst>
                <a:path extrusionOk="0" fill="none" h="17570" w="8475">
                  <a:moveTo>
                    <a:pt x="8430" y="4082"/>
                  </a:moveTo>
                  <a:lnTo>
                    <a:pt x="8474" y="17570"/>
                  </a:lnTo>
                  <a:lnTo>
                    <a:pt x="45" y="1419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3370200" y="2022825"/>
              <a:ext cx="258450" cy="499150"/>
            </a:xfrm>
            <a:custGeom>
              <a:rect b="b" l="l" r="r" t="t"/>
              <a:pathLst>
                <a:path extrusionOk="0" fill="none" h="19966" w="10338">
                  <a:moveTo>
                    <a:pt x="44" y="15440"/>
                  </a:moveTo>
                  <a:lnTo>
                    <a:pt x="10338" y="19966"/>
                  </a:lnTo>
                  <a:lnTo>
                    <a:pt x="10293" y="550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3878200" y="2284575"/>
              <a:ext cx="1125" cy="341675"/>
            </a:xfrm>
            <a:custGeom>
              <a:rect b="b" l="l" r="r" t="t"/>
              <a:pathLst>
                <a:path extrusionOk="0" fill="none" h="13667" w="45">
                  <a:moveTo>
                    <a:pt x="1" y="1"/>
                  </a:moveTo>
                  <a:lnTo>
                    <a:pt x="45" y="1366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3605350" y="2148150"/>
              <a:ext cx="1125" cy="361625"/>
            </a:xfrm>
            <a:custGeom>
              <a:rect b="b" l="l" r="r" t="t"/>
              <a:pathLst>
                <a:path extrusionOk="0" fill="none" h="14465" w="45">
                  <a:moveTo>
                    <a:pt x="0" y="1"/>
                  </a:moveTo>
                  <a:lnTo>
                    <a:pt x="44" y="1446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3694075" y="2785950"/>
              <a:ext cx="211875" cy="408200"/>
            </a:xfrm>
            <a:custGeom>
              <a:rect b="b" l="l" r="r" t="t"/>
              <a:pathLst>
                <a:path extrusionOk="0" fill="none" h="16328" w="8475">
                  <a:moveTo>
                    <a:pt x="8430" y="2884"/>
                  </a:moveTo>
                  <a:lnTo>
                    <a:pt x="8475" y="16328"/>
                  </a:lnTo>
                  <a:lnTo>
                    <a:pt x="45" y="14198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3371300" y="2662825"/>
              <a:ext cx="258475" cy="459225"/>
            </a:xfrm>
            <a:custGeom>
              <a:rect b="b" l="l" r="r" t="t"/>
              <a:pathLst>
                <a:path extrusionOk="0" fill="none" h="18369" w="10339">
                  <a:moveTo>
                    <a:pt x="45" y="15440"/>
                  </a:moveTo>
                  <a:lnTo>
                    <a:pt x="10338" y="18369"/>
                  </a:lnTo>
                  <a:lnTo>
                    <a:pt x="10338" y="394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3879325" y="2849175"/>
              <a:ext cx="1125" cy="341650"/>
            </a:xfrm>
            <a:custGeom>
              <a:rect b="b" l="l" r="r" t="t"/>
              <a:pathLst>
                <a:path extrusionOk="0" fill="none" h="13666" w="45">
                  <a:moveTo>
                    <a:pt x="0" y="0"/>
                  </a:moveTo>
                  <a:lnTo>
                    <a:pt x="44" y="1366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3606450" y="2752675"/>
              <a:ext cx="1125" cy="361625"/>
            </a:xfrm>
            <a:custGeom>
              <a:rect b="b" l="l" r="r" t="t"/>
              <a:pathLst>
                <a:path extrusionOk="0" fill="none" h="14465" w="45">
                  <a:moveTo>
                    <a:pt x="0" y="0"/>
                  </a:moveTo>
                  <a:lnTo>
                    <a:pt x="45" y="1446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3695175" y="3291750"/>
              <a:ext cx="211900" cy="386025"/>
            </a:xfrm>
            <a:custGeom>
              <a:rect b="b" l="l" r="r" t="t"/>
              <a:pathLst>
                <a:path extrusionOk="0" fill="none" h="15441" w="8476">
                  <a:moveTo>
                    <a:pt x="8431" y="1997"/>
                  </a:moveTo>
                  <a:lnTo>
                    <a:pt x="8475" y="15440"/>
                  </a:lnTo>
                  <a:lnTo>
                    <a:pt x="45" y="14198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3372400" y="3203000"/>
              <a:ext cx="258475" cy="431500"/>
            </a:xfrm>
            <a:custGeom>
              <a:rect b="b" l="l" r="r" t="t"/>
              <a:pathLst>
                <a:path extrusionOk="0" fill="none" h="17260" w="10339">
                  <a:moveTo>
                    <a:pt x="45" y="15441"/>
                  </a:moveTo>
                  <a:lnTo>
                    <a:pt x="10339" y="17260"/>
                  </a:lnTo>
                  <a:lnTo>
                    <a:pt x="10339" y="2840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3880425" y="3336100"/>
              <a:ext cx="1125" cy="340550"/>
            </a:xfrm>
            <a:custGeom>
              <a:rect b="b" l="l" r="r" t="t"/>
              <a:pathLst>
                <a:path extrusionOk="0" fill="none" h="13622" w="45">
                  <a:moveTo>
                    <a:pt x="0" y="1"/>
                  </a:moveTo>
                  <a:lnTo>
                    <a:pt x="45" y="13622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3607550" y="3267325"/>
              <a:ext cx="1150" cy="361625"/>
            </a:xfrm>
            <a:custGeom>
              <a:rect b="b" l="l" r="r" t="t"/>
              <a:pathLst>
                <a:path extrusionOk="0" fill="none" h="14465" w="46">
                  <a:moveTo>
                    <a:pt x="1" y="1"/>
                  </a:moveTo>
                  <a:lnTo>
                    <a:pt x="45" y="1446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4436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"/>
            <p:cNvSpPr/>
            <p:nvPr/>
          </p:nvSpPr>
          <p:spPr>
            <a:xfrm>
              <a:off x="1168425" y="620775"/>
              <a:ext cx="2198450" cy="1660500"/>
            </a:xfrm>
            <a:custGeom>
              <a:rect b="b" l="l" r="r" t="t"/>
              <a:pathLst>
                <a:path extrusionOk="0" h="66420" w="87938">
                  <a:moveTo>
                    <a:pt x="87938" y="1"/>
                  </a:moveTo>
                  <a:lnTo>
                    <a:pt x="76890" y="8209"/>
                  </a:lnTo>
                  <a:lnTo>
                    <a:pt x="65843" y="16506"/>
                  </a:lnTo>
                  <a:lnTo>
                    <a:pt x="43836" y="33055"/>
                  </a:lnTo>
                  <a:lnTo>
                    <a:pt x="21918" y="49693"/>
                  </a:lnTo>
                  <a:lnTo>
                    <a:pt x="10960" y="58034"/>
                  </a:lnTo>
                  <a:lnTo>
                    <a:pt x="1" y="66420"/>
                  </a:lnTo>
                  <a:lnTo>
                    <a:pt x="11048" y="58167"/>
                  </a:lnTo>
                  <a:lnTo>
                    <a:pt x="22052" y="49915"/>
                  </a:lnTo>
                  <a:lnTo>
                    <a:pt x="44102" y="33366"/>
                  </a:lnTo>
                  <a:lnTo>
                    <a:pt x="66020" y="16683"/>
                  </a:lnTo>
                  <a:lnTo>
                    <a:pt x="76979" y="8387"/>
                  </a:lnTo>
                  <a:lnTo>
                    <a:pt x="8793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"/>
            <p:cNvSpPr/>
            <p:nvPr/>
          </p:nvSpPr>
          <p:spPr>
            <a:xfrm>
              <a:off x="2661400" y="661825"/>
              <a:ext cx="3659275" cy="2438050"/>
            </a:xfrm>
            <a:custGeom>
              <a:rect b="b" l="l" r="r" t="t"/>
              <a:pathLst>
                <a:path extrusionOk="0" h="97522" w="146371">
                  <a:moveTo>
                    <a:pt x="1" y="1"/>
                  </a:moveTo>
                  <a:lnTo>
                    <a:pt x="18281" y="12291"/>
                  </a:lnTo>
                  <a:lnTo>
                    <a:pt x="36516" y="24492"/>
                  </a:lnTo>
                  <a:lnTo>
                    <a:pt x="73075" y="48938"/>
                  </a:lnTo>
                  <a:lnTo>
                    <a:pt x="109723" y="73252"/>
                  </a:lnTo>
                  <a:lnTo>
                    <a:pt x="128003" y="85409"/>
                  </a:lnTo>
                  <a:lnTo>
                    <a:pt x="146371" y="97521"/>
                  </a:lnTo>
                  <a:lnTo>
                    <a:pt x="146371" y="97521"/>
                  </a:lnTo>
                  <a:lnTo>
                    <a:pt x="128136" y="85231"/>
                  </a:lnTo>
                  <a:lnTo>
                    <a:pt x="109856" y="73030"/>
                  </a:lnTo>
                  <a:lnTo>
                    <a:pt x="73297" y="48584"/>
                  </a:lnTo>
                  <a:lnTo>
                    <a:pt x="36693" y="24270"/>
                  </a:lnTo>
                  <a:lnTo>
                    <a:pt x="18369" y="12113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1323725" y="3230725"/>
              <a:ext cx="4818375" cy="724350"/>
            </a:xfrm>
            <a:custGeom>
              <a:rect b="b" l="l" r="r" t="t"/>
              <a:pathLst>
                <a:path extrusionOk="0" h="28974" w="192735">
                  <a:moveTo>
                    <a:pt x="192735" y="1"/>
                  </a:moveTo>
                  <a:lnTo>
                    <a:pt x="168643" y="3550"/>
                  </a:lnTo>
                  <a:lnTo>
                    <a:pt x="144551" y="7144"/>
                  </a:lnTo>
                  <a:lnTo>
                    <a:pt x="96323" y="14287"/>
                  </a:lnTo>
                  <a:lnTo>
                    <a:pt x="48184" y="21608"/>
                  </a:lnTo>
                  <a:lnTo>
                    <a:pt x="24092" y="25246"/>
                  </a:lnTo>
                  <a:lnTo>
                    <a:pt x="0" y="28973"/>
                  </a:lnTo>
                  <a:lnTo>
                    <a:pt x="24092" y="25424"/>
                  </a:lnTo>
                  <a:lnTo>
                    <a:pt x="48184" y="21874"/>
                  </a:lnTo>
                  <a:lnTo>
                    <a:pt x="96412" y="14687"/>
                  </a:lnTo>
                  <a:lnTo>
                    <a:pt x="144551" y="7366"/>
                  </a:lnTo>
                  <a:lnTo>
                    <a:pt x="168643" y="3728"/>
                  </a:lnTo>
                  <a:lnTo>
                    <a:pt x="1927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"/>
            <p:cNvSpPr/>
            <p:nvPr/>
          </p:nvSpPr>
          <p:spPr>
            <a:xfrm>
              <a:off x="2602625" y="4683500"/>
              <a:ext cx="3953200" cy="434000"/>
            </a:xfrm>
            <a:custGeom>
              <a:rect b="b" l="l" r="r" t="t"/>
              <a:pathLst>
                <a:path extrusionOk="0" h="17360" w="158128">
                  <a:moveTo>
                    <a:pt x="157953" y="0"/>
                  </a:moveTo>
                  <a:cubicBezTo>
                    <a:pt x="157938" y="0"/>
                    <a:pt x="157922" y="4"/>
                    <a:pt x="157906" y="12"/>
                  </a:cubicBezTo>
                  <a:lnTo>
                    <a:pt x="0" y="17360"/>
                  </a:lnTo>
                  <a:lnTo>
                    <a:pt x="0" y="17360"/>
                  </a:lnTo>
                  <a:lnTo>
                    <a:pt x="157950" y="367"/>
                  </a:lnTo>
                  <a:cubicBezTo>
                    <a:pt x="158039" y="367"/>
                    <a:pt x="158128" y="278"/>
                    <a:pt x="158128" y="189"/>
                  </a:cubicBezTo>
                  <a:cubicBezTo>
                    <a:pt x="158091" y="80"/>
                    <a:pt x="158025" y="0"/>
                    <a:pt x="1579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"/>
            <p:cNvSpPr/>
            <p:nvPr/>
          </p:nvSpPr>
          <p:spPr>
            <a:xfrm>
              <a:off x="1071925" y="4780275"/>
              <a:ext cx="2805200" cy="342775"/>
            </a:xfrm>
            <a:custGeom>
              <a:rect b="b" l="l" r="r" t="t"/>
              <a:pathLst>
                <a:path extrusionOk="0" h="13711" w="112208">
                  <a:moveTo>
                    <a:pt x="222" y="1"/>
                  </a:moveTo>
                  <a:cubicBezTo>
                    <a:pt x="134" y="1"/>
                    <a:pt x="45" y="90"/>
                    <a:pt x="1" y="178"/>
                  </a:cubicBezTo>
                  <a:cubicBezTo>
                    <a:pt x="1" y="311"/>
                    <a:pt x="89" y="400"/>
                    <a:pt x="178" y="400"/>
                  </a:cubicBezTo>
                  <a:lnTo>
                    <a:pt x="112207" y="13711"/>
                  </a:lnTo>
                  <a:lnTo>
                    <a:pt x="2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6012300" y="993475"/>
              <a:ext cx="10000" cy="3068075"/>
            </a:xfrm>
            <a:custGeom>
              <a:rect b="b" l="l" r="r" t="t"/>
              <a:pathLst>
                <a:path extrusionOk="0" h="122723" w="400">
                  <a:moveTo>
                    <a:pt x="222" y="1"/>
                  </a:moveTo>
                  <a:lnTo>
                    <a:pt x="1" y="122501"/>
                  </a:lnTo>
                  <a:cubicBezTo>
                    <a:pt x="1" y="122634"/>
                    <a:pt x="89" y="122722"/>
                    <a:pt x="222" y="122722"/>
                  </a:cubicBezTo>
                  <a:cubicBezTo>
                    <a:pt x="311" y="122722"/>
                    <a:pt x="400" y="122634"/>
                    <a:pt x="400" y="122501"/>
                  </a:cubicBezTo>
                  <a:lnTo>
                    <a:pt x="2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1345900" y="1210875"/>
              <a:ext cx="13325" cy="3743575"/>
            </a:xfrm>
            <a:custGeom>
              <a:rect b="b" l="l" r="r" t="t"/>
              <a:pathLst>
                <a:path extrusionOk="0" h="149743" w="533">
                  <a:moveTo>
                    <a:pt x="267" y="1"/>
                  </a:moveTo>
                  <a:lnTo>
                    <a:pt x="134" y="18724"/>
                  </a:lnTo>
                  <a:lnTo>
                    <a:pt x="89" y="37447"/>
                  </a:lnTo>
                  <a:lnTo>
                    <a:pt x="1" y="74850"/>
                  </a:lnTo>
                  <a:lnTo>
                    <a:pt x="89" y="112296"/>
                  </a:lnTo>
                  <a:lnTo>
                    <a:pt x="134" y="131019"/>
                  </a:lnTo>
                  <a:lnTo>
                    <a:pt x="267" y="149743"/>
                  </a:lnTo>
                  <a:lnTo>
                    <a:pt x="400" y="131019"/>
                  </a:lnTo>
                  <a:lnTo>
                    <a:pt x="444" y="112296"/>
                  </a:lnTo>
                  <a:lnTo>
                    <a:pt x="533" y="74850"/>
                  </a:lnTo>
                  <a:lnTo>
                    <a:pt x="444" y="37447"/>
                  </a:lnTo>
                  <a:lnTo>
                    <a:pt x="400" y="18724"/>
                  </a:lnTo>
                  <a:lnTo>
                    <a:pt x="26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"/>
          <p:cNvSpPr txBox="1"/>
          <p:nvPr>
            <p:ph idx="1" type="subTitle"/>
          </p:nvPr>
        </p:nvSpPr>
        <p:spPr>
          <a:xfrm>
            <a:off x="715375" y="3692365"/>
            <a:ext cx="4112658" cy="543135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	</a:t>
            </a:r>
            <a:r>
              <a:rPr b="1" lang="en-US" sz="2400"/>
              <a:t>Residential Complex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1"/>
          <p:cNvSpPr txBox="1"/>
          <p:nvPr/>
        </p:nvSpPr>
        <p:spPr>
          <a:xfrm>
            <a:off x="3277210" y="329184"/>
            <a:ext cx="20043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2BHK 3D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491" name="Google Shape;4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07" y="1215664"/>
            <a:ext cx="4410595" cy="31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1599" y="1215664"/>
            <a:ext cx="4077615" cy="31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"/>
          <p:cNvSpPr txBox="1"/>
          <p:nvPr/>
        </p:nvSpPr>
        <p:spPr>
          <a:xfrm>
            <a:off x="3001927" y="372013"/>
            <a:ext cx="26056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3BHK 2D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498" name="Google Shape;4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049" y="778677"/>
            <a:ext cx="5569451" cy="4207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3"/>
          <p:cNvSpPr txBox="1"/>
          <p:nvPr/>
        </p:nvSpPr>
        <p:spPr>
          <a:xfrm>
            <a:off x="2926080" y="343814"/>
            <a:ext cx="27651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3BHK 3D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504" name="Google Shape;5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62" y="1263110"/>
            <a:ext cx="4112395" cy="288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8919" y="1263110"/>
            <a:ext cx="4152428" cy="288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4"/>
          <p:cNvSpPr txBox="1"/>
          <p:nvPr/>
        </p:nvSpPr>
        <p:spPr>
          <a:xfrm>
            <a:off x="2392070" y="446227"/>
            <a:ext cx="40672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</a:t>
            </a:r>
            <a:endParaRPr b="1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511" name="Google Shape;511;p14"/>
          <p:cNvSpPr txBox="1"/>
          <p:nvPr/>
        </p:nvSpPr>
        <p:spPr>
          <a:xfrm>
            <a:off x="577901" y="907892"/>
            <a:ext cx="7841895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Consists of G+3 Floors. It is used for many activities and contains different rooms for each.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It consists :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</a:b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Office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Sports Room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Movie Room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Banquet Hall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Restaurant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Library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5"/>
          <p:cNvSpPr txBox="1"/>
          <p:nvPr/>
        </p:nvSpPr>
        <p:spPr>
          <a:xfrm>
            <a:off x="2295728" y="369651"/>
            <a:ext cx="50518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3D view</a:t>
            </a:r>
            <a:endParaRPr b="1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517" name="Google Shape;5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727" y="918990"/>
            <a:ext cx="5129720" cy="3854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002" y="653436"/>
            <a:ext cx="6949995" cy="423403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6"/>
          <p:cNvSpPr txBox="1"/>
          <p:nvPr/>
        </p:nvSpPr>
        <p:spPr>
          <a:xfrm>
            <a:off x="2238451" y="234086"/>
            <a:ext cx="42647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Ground Floor 2D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7"/>
          <p:cNvSpPr txBox="1"/>
          <p:nvPr/>
        </p:nvSpPr>
        <p:spPr>
          <a:xfrm>
            <a:off x="2238451" y="299923"/>
            <a:ext cx="45281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Ground Floor 3D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529" name="Google Shape;5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847" y="762702"/>
            <a:ext cx="7704306" cy="40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337" y="677755"/>
            <a:ext cx="7125325" cy="420239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8"/>
          <p:cNvSpPr txBox="1"/>
          <p:nvPr/>
        </p:nvSpPr>
        <p:spPr>
          <a:xfrm>
            <a:off x="2611526" y="321869"/>
            <a:ext cx="37307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First Floor 2D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9"/>
          <p:cNvSpPr txBox="1"/>
          <p:nvPr/>
        </p:nvSpPr>
        <p:spPr>
          <a:xfrm>
            <a:off x="2384755" y="351130"/>
            <a:ext cx="43744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First Floor 3D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541" name="Google Shape;5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499" y="724548"/>
            <a:ext cx="6416505" cy="4230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269" y="672545"/>
            <a:ext cx="6832036" cy="42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0"/>
          <p:cNvSpPr txBox="1"/>
          <p:nvPr/>
        </p:nvSpPr>
        <p:spPr>
          <a:xfrm>
            <a:off x="2311603" y="248717"/>
            <a:ext cx="42501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Second Floor 2D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"/>
          <p:cNvSpPr txBox="1"/>
          <p:nvPr/>
        </p:nvSpPr>
        <p:spPr>
          <a:xfrm>
            <a:off x="2581072" y="564204"/>
            <a:ext cx="36770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SOFTWARE USED</a:t>
            </a:r>
            <a:endParaRPr b="1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41" name="Google Shape;441;p2"/>
          <p:cNvSpPr txBox="1"/>
          <p:nvPr/>
        </p:nvSpPr>
        <p:spPr>
          <a:xfrm>
            <a:off x="998706" y="1374843"/>
            <a:ext cx="6874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2D DRAWINGS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MODELLING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Autodesk Revit Software, Free trial &amp; download available, for Engineers &amp; Architect" id="442" name="Google Shape;4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0527" y="2666087"/>
            <a:ext cx="721062" cy="7152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cad Logo png images | PNGEgg" id="443" name="Google Shape;44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6942" y="1468880"/>
            <a:ext cx="848233" cy="84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 txBox="1"/>
          <p:nvPr/>
        </p:nvSpPr>
        <p:spPr>
          <a:xfrm>
            <a:off x="2318918" y="321869"/>
            <a:ext cx="42208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Second Floor 3D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553" name="Google Shape;5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055" y="783534"/>
            <a:ext cx="7885889" cy="4133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306" y="680315"/>
            <a:ext cx="7023387" cy="423641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2"/>
          <p:cNvSpPr txBox="1"/>
          <p:nvPr/>
        </p:nvSpPr>
        <p:spPr>
          <a:xfrm>
            <a:off x="2209190" y="285293"/>
            <a:ext cx="42062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Third Floor 2D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3"/>
          <p:cNvSpPr txBox="1"/>
          <p:nvPr/>
        </p:nvSpPr>
        <p:spPr>
          <a:xfrm>
            <a:off x="2531059" y="468173"/>
            <a:ext cx="40965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Club House Third Floor 3D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565" name="Google Shape;5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437" y="929838"/>
            <a:ext cx="6795125" cy="391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4"/>
          <p:cNvSpPr txBox="1"/>
          <p:nvPr/>
        </p:nvSpPr>
        <p:spPr>
          <a:xfrm>
            <a:off x="979250" y="1562910"/>
            <a:ext cx="6640749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We have given separate  11 Floors of Multilevel parking , because each floor consist of 8 Houses and a tower has 24 floors which  175’ 3” X 64’3”                cannot sufficient for parking of all vehicles although we had given ground floor for two Wheeler parking.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In multilevel parking we planned a electric charging facility , because in now a days EV vehicles are increasing.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We have given a Electrical unit in each floor and main Electrical section in ground floor.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In ground floor we have provided Security , Main Electrical unit and Maintenance.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571" name="Google Shape;571;p24"/>
          <p:cNvSpPr txBox="1"/>
          <p:nvPr/>
        </p:nvSpPr>
        <p:spPr>
          <a:xfrm>
            <a:off x="1199745" y="479898"/>
            <a:ext cx="62062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MULTILEVEL PARKING </a:t>
            </a:r>
            <a:endParaRPr b="1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5"/>
          <p:cNvSpPr txBox="1"/>
          <p:nvPr/>
        </p:nvSpPr>
        <p:spPr>
          <a:xfrm>
            <a:off x="1011677" y="693906"/>
            <a:ext cx="685475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Total Effective area of Building is 45,000 sq.ft</a:t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Assuming each vehicle size atmost 180 sq.ft</a:t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An average of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250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vehicle in one floor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Total number of vehicle with a safety limit of 200 vehicle with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capacity of 2500 vehicle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"/>
          <p:cNvSpPr txBox="1"/>
          <p:nvPr/>
        </p:nvSpPr>
        <p:spPr>
          <a:xfrm>
            <a:off x="1236269" y="343815"/>
            <a:ext cx="5888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Introduction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49" name="Google Shape;449;p4"/>
          <p:cNvSpPr txBox="1"/>
          <p:nvPr/>
        </p:nvSpPr>
        <p:spPr>
          <a:xfrm>
            <a:off x="680314" y="972922"/>
            <a:ext cx="782726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The project aims to design comprehensive 2D and 3D plans for a modern apartment complex.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The complex will consist of 12 towers, each standing at G+24 floors.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Every floor will feature a blend of  2BHK and 3BHK units, ensuring a diverse range of living spaces.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This Complex also contains an Club House with G+3 floor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As it comes to the Parking the 2 wheelers are given parking in the ground floor and all the 4 wheeler are given parking in the separate area in the middle of the plan .</a:t>
            </a:r>
            <a:endParaRPr b="0" i="0" sz="1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"/>
          <p:cNvSpPr txBox="1"/>
          <p:nvPr/>
        </p:nvSpPr>
        <p:spPr>
          <a:xfrm>
            <a:off x="2018996" y="409651"/>
            <a:ext cx="45646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Contents</a:t>
            </a:r>
            <a:endParaRPr b="1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55" name="Google Shape;455;p5"/>
          <p:cNvSpPr txBox="1"/>
          <p:nvPr/>
        </p:nvSpPr>
        <p:spPr>
          <a:xfrm>
            <a:off x="581714" y="724790"/>
            <a:ext cx="7863840" cy="4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Residential Complex Plan (984’6” x 538’  - 5,30,000 Sq. Ft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Floor Plan (175’ 3” x 64’ 3” – 11,260 Sq. Ft)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2BHK ( 32’3” x 27’1.5”- 850 Sq. Ft).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3BHK (39’ x 27’1.5” -1030 Sq. Ft)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Club House (92’ x 52’ – 4,784 Sq. Ft)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Multilevel Parking (45,000 Sq. Ft)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"/>
          <p:cNvSpPr txBox="1"/>
          <p:nvPr/>
        </p:nvSpPr>
        <p:spPr>
          <a:xfrm>
            <a:off x="2250332" y="317770"/>
            <a:ext cx="47017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Total Project 2D plan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461" name="Google Shape;4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541758" y="-218868"/>
            <a:ext cx="3950239" cy="594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"/>
          <p:cNvSpPr txBox="1"/>
          <p:nvPr/>
        </p:nvSpPr>
        <p:spPr>
          <a:xfrm>
            <a:off x="2094689" y="408562"/>
            <a:ext cx="48703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Full Block 3D Plan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467" name="Google Shape;4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505" y="810638"/>
            <a:ext cx="6710989" cy="406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"/>
          <p:cNvSpPr txBox="1"/>
          <p:nvPr/>
        </p:nvSpPr>
        <p:spPr>
          <a:xfrm>
            <a:off x="3262579" y="314554"/>
            <a:ext cx="21506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Floor Plan 2D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473" name="Google Shape;4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62" y="841070"/>
            <a:ext cx="8472475" cy="405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"/>
          <p:cNvSpPr txBox="1"/>
          <p:nvPr/>
        </p:nvSpPr>
        <p:spPr>
          <a:xfrm>
            <a:off x="1770434" y="298315"/>
            <a:ext cx="52334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Floor Plan 3D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479" name="Google Shape;4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782" y="1076528"/>
            <a:ext cx="5850784" cy="35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"/>
          <p:cNvSpPr txBox="1"/>
          <p:nvPr/>
        </p:nvSpPr>
        <p:spPr>
          <a:xfrm>
            <a:off x="2648102" y="299923"/>
            <a:ext cx="35259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2BHK 2D</a:t>
            </a:r>
            <a:endParaRPr b="0" i="0" sz="2400" u="none" cap="none" strike="noStrike">
              <a:solidFill>
                <a:srgbClr val="00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485" name="Google Shape;4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275" y="694394"/>
            <a:ext cx="6453187" cy="414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Aesthetic Business Plan by Slidesgo">
  <a:themeElements>
    <a:clrScheme name="Simple Light">
      <a:dk1>
        <a:srgbClr val="131313"/>
      </a:dk1>
      <a:lt1>
        <a:srgbClr val="FFFFFF"/>
      </a:lt1>
      <a:dk2>
        <a:srgbClr val="E4E4E4"/>
      </a:dk2>
      <a:lt2>
        <a:srgbClr val="B5B5B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313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sai santosh</dc:creator>
</cp:coreProperties>
</file>